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8.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9.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10.xml" ContentType="application/vnd.openxmlformats-officedocument.theme+xml"/>
  <Override PartName="/ppt/slideLayouts/slideLayout89.xml" ContentType="application/vnd.openxmlformats-officedocument.presentationml.slideLayout+xml"/>
  <Override PartName="/ppt/theme/theme11.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4.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5.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6.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7.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9.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6.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1.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4"/>
    <p:sldMasterId id="2147483788" r:id="rId5"/>
    <p:sldMasterId id="2147483792" r:id="rId6"/>
    <p:sldMasterId id="2147483796" r:id="rId7"/>
    <p:sldMasterId id="2147483854" r:id="rId8"/>
    <p:sldMasterId id="2147483875" r:id="rId9"/>
    <p:sldMasterId id="2147483889" r:id="rId10"/>
    <p:sldMasterId id="2147483901" r:id="rId11"/>
    <p:sldMasterId id="2147483914" r:id="rId12"/>
    <p:sldMasterId id="2147483926" r:id="rId13"/>
    <p:sldMasterId id="2147483938" r:id="rId14"/>
    <p:sldMasterId id="2147483940" r:id="rId15"/>
    <p:sldMasterId id="2147483945" r:id="rId16"/>
    <p:sldMasterId id="2147483957" r:id="rId17"/>
    <p:sldMasterId id="2147483960" r:id="rId18"/>
    <p:sldMasterId id="2147483972" r:id="rId19"/>
    <p:sldMasterId id="2147483996" r:id="rId20"/>
    <p:sldMasterId id="2147484008" r:id="rId21"/>
    <p:sldMasterId id="2147484020" r:id="rId22"/>
    <p:sldMasterId id="2147484030" r:id="rId23"/>
  </p:sldMasterIdLst>
  <p:notesMasterIdLst>
    <p:notesMasterId r:id="rId106"/>
  </p:notesMasterIdLst>
  <p:sldIdLst>
    <p:sldId id="256" r:id="rId24"/>
    <p:sldId id="613" r:id="rId25"/>
    <p:sldId id="337" r:id="rId26"/>
    <p:sldId id="307" r:id="rId27"/>
    <p:sldId id="338" r:id="rId28"/>
    <p:sldId id="309" r:id="rId29"/>
    <p:sldId id="301" r:id="rId30"/>
    <p:sldId id="343" r:id="rId31"/>
    <p:sldId id="344" r:id="rId32"/>
    <p:sldId id="287" r:id="rId33"/>
    <p:sldId id="257" r:id="rId34"/>
    <p:sldId id="258" r:id="rId35"/>
    <p:sldId id="266" r:id="rId36"/>
    <p:sldId id="267" r:id="rId37"/>
    <p:sldId id="263" r:id="rId38"/>
    <p:sldId id="264" r:id="rId39"/>
    <p:sldId id="274" r:id="rId40"/>
    <p:sldId id="271" r:id="rId41"/>
    <p:sldId id="272" r:id="rId42"/>
    <p:sldId id="273" r:id="rId43"/>
    <p:sldId id="265" r:id="rId44"/>
    <p:sldId id="268" r:id="rId45"/>
    <p:sldId id="269" r:id="rId46"/>
    <p:sldId id="262" r:id="rId47"/>
    <p:sldId id="1193" r:id="rId48"/>
    <p:sldId id="260" r:id="rId49"/>
    <p:sldId id="259" r:id="rId50"/>
    <p:sldId id="270" r:id="rId51"/>
    <p:sldId id="427" r:id="rId52"/>
    <p:sldId id="434" r:id="rId53"/>
    <p:sldId id="400" r:id="rId54"/>
    <p:sldId id="436" r:id="rId55"/>
    <p:sldId id="1194" r:id="rId56"/>
    <p:sldId id="402" r:id="rId57"/>
    <p:sldId id="369" r:id="rId58"/>
    <p:sldId id="398" r:id="rId59"/>
    <p:sldId id="373" r:id="rId60"/>
    <p:sldId id="370" r:id="rId61"/>
    <p:sldId id="448" r:id="rId62"/>
    <p:sldId id="377" r:id="rId63"/>
    <p:sldId id="379" r:id="rId64"/>
    <p:sldId id="447" r:id="rId65"/>
    <p:sldId id="390" r:id="rId66"/>
    <p:sldId id="446" r:id="rId67"/>
    <p:sldId id="399" r:id="rId68"/>
    <p:sldId id="417" r:id="rId69"/>
    <p:sldId id="441" r:id="rId70"/>
    <p:sldId id="440" r:id="rId71"/>
    <p:sldId id="386" r:id="rId72"/>
    <p:sldId id="443" r:id="rId73"/>
    <p:sldId id="435" r:id="rId74"/>
    <p:sldId id="622" r:id="rId75"/>
    <p:sldId id="320" r:id="rId76"/>
    <p:sldId id="321" r:id="rId77"/>
    <p:sldId id="322" r:id="rId78"/>
    <p:sldId id="323" r:id="rId79"/>
    <p:sldId id="325" r:id="rId80"/>
    <p:sldId id="326" r:id="rId81"/>
    <p:sldId id="327" r:id="rId82"/>
    <p:sldId id="328" r:id="rId83"/>
    <p:sldId id="329" r:id="rId84"/>
    <p:sldId id="330" r:id="rId85"/>
    <p:sldId id="331" r:id="rId86"/>
    <p:sldId id="332" r:id="rId87"/>
    <p:sldId id="333" r:id="rId88"/>
    <p:sldId id="334" r:id="rId89"/>
    <p:sldId id="335" r:id="rId90"/>
    <p:sldId id="336" r:id="rId91"/>
    <p:sldId id="1187" r:id="rId92"/>
    <p:sldId id="1188" r:id="rId93"/>
    <p:sldId id="1189" r:id="rId94"/>
    <p:sldId id="1190" r:id="rId95"/>
    <p:sldId id="1191" r:id="rId96"/>
    <p:sldId id="1192" r:id="rId97"/>
    <p:sldId id="275" r:id="rId98"/>
    <p:sldId id="280" r:id="rId99"/>
    <p:sldId id="283" r:id="rId100"/>
    <p:sldId id="282" r:id="rId101"/>
    <p:sldId id="281" r:id="rId102"/>
    <p:sldId id="285" r:id="rId103"/>
    <p:sldId id="1186" r:id="rId104"/>
    <p:sldId id="1185" r:id="rId10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A8675D-E3B6-42C1-8DCB-E0651A375D7F}">
          <p14:sldIdLst>
            <p14:sldId id="256"/>
            <p14:sldId id="613"/>
            <p14:sldId id="337"/>
            <p14:sldId id="307"/>
            <p14:sldId id="338"/>
            <p14:sldId id="309"/>
            <p14:sldId id="301"/>
            <p14:sldId id="343"/>
            <p14:sldId id="344"/>
            <p14:sldId id="287"/>
            <p14:sldId id="257"/>
            <p14:sldId id="258"/>
            <p14:sldId id="266"/>
            <p14:sldId id="267"/>
            <p14:sldId id="263"/>
            <p14:sldId id="264"/>
            <p14:sldId id="274"/>
            <p14:sldId id="271"/>
            <p14:sldId id="272"/>
            <p14:sldId id="273"/>
            <p14:sldId id="265"/>
            <p14:sldId id="268"/>
            <p14:sldId id="269"/>
            <p14:sldId id="262"/>
            <p14:sldId id="1193"/>
            <p14:sldId id="260"/>
            <p14:sldId id="259"/>
            <p14:sldId id="270"/>
            <p14:sldId id="427"/>
            <p14:sldId id="434"/>
            <p14:sldId id="400"/>
            <p14:sldId id="436"/>
            <p14:sldId id="1194"/>
            <p14:sldId id="402"/>
            <p14:sldId id="369"/>
            <p14:sldId id="398"/>
            <p14:sldId id="373"/>
            <p14:sldId id="370"/>
            <p14:sldId id="448"/>
            <p14:sldId id="377"/>
            <p14:sldId id="379"/>
            <p14:sldId id="447"/>
            <p14:sldId id="390"/>
            <p14:sldId id="446"/>
            <p14:sldId id="399"/>
            <p14:sldId id="417"/>
            <p14:sldId id="441"/>
            <p14:sldId id="440"/>
            <p14:sldId id="386"/>
            <p14:sldId id="443"/>
            <p14:sldId id="435"/>
            <p14:sldId id="622"/>
            <p14:sldId id="320"/>
            <p14:sldId id="321"/>
            <p14:sldId id="322"/>
            <p14:sldId id="323"/>
            <p14:sldId id="325"/>
            <p14:sldId id="326"/>
            <p14:sldId id="327"/>
            <p14:sldId id="328"/>
            <p14:sldId id="329"/>
            <p14:sldId id="330"/>
            <p14:sldId id="331"/>
            <p14:sldId id="332"/>
            <p14:sldId id="333"/>
            <p14:sldId id="334"/>
            <p14:sldId id="335"/>
            <p14:sldId id="336"/>
            <p14:sldId id="1187"/>
            <p14:sldId id="1188"/>
            <p14:sldId id="1189"/>
            <p14:sldId id="1190"/>
            <p14:sldId id="1191"/>
            <p14:sldId id="1192"/>
            <p14:sldId id="275"/>
            <p14:sldId id="280"/>
            <p14:sldId id="283"/>
            <p14:sldId id="282"/>
            <p14:sldId id="281"/>
            <p14:sldId id="285"/>
            <p14:sldId id="1186"/>
            <p14:sldId id="118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1B09F4-4832-4A98-A1E8-0038E3DDE734}" v="9" dt="2023-05-15T15:32:44.5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56" autoAdjust="0"/>
    <p:restoredTop sz="94762" autoAdjust="0"/>
  </p:normalViewPr>
  <p:slideViewPr>
    <p:cSldViewPr snapToGrid="0">
      <p:cViewPr varScale="1">
        <p:scale>
          <a:sx n="62" d="100"/>
          <a:sy n="62" d="100"/>
        </p:scale>
        <p:origin x="820"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3.xml"/><Relationship Id="rId21" Type="http://schemas.openxmlformats.org/officeDocument/2006/relationships/slideMaster" Target="slideMasters/slideMaster18.xml"/><Relationship Id="rId42" Type="http://schemas.openxmlformats.org/officeDocument/2006/relationships/slide" Target="slides/slide19.xml"/><Relationship Id="rId47" Type="http://schemas.openxmlformats.org/officeDocument/2006/relationships/slide" Target="slides/slide24.xml"/><Relationship Id="rId63" Type="http://schemas.openxmlformats.org/officeDocument/2006/relationships/slide" Target="slides/slide40.xml"/><Relationship Id="rId68" Type="http://schemas.openxmlformats.org/officeDocument/2006/relationships/slide" Target="slides/slide45.xml"/><Relationship Id="rId84" Type="http://schemas.openxmlformats.org/officeDocument/2006/relationships/slide" Target="slides/slide61.xml"/><Relationship Id="rId89"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6.xml"/><Relationship Id="rId107" Type="http://schemas.openxmlformats.org/officeDocument/2006/relationships/presProps" Target="presProps.xml"/><Relationship Id="rId11" Type="http://schemas.openxmlformats.org/officeDocument/2006/relationships/slideMaster" Target="slideMasters/slideMaster8.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slide" Target="slides/slide64.xml"/><Relationship Id="rId102" Type="http://schemas.openxmlformats.org/officeDocument/2006/relationships/slide" Target="slides/slide79.xml"/><Relationship Id="rId110"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38.xml"/><Relationship Id="rId82" Type="http://schemas.openxmlformats.org/officeDocument/2006/relationships/slide" Target="slides/slide59.xml"/><Relationship Id="rId90" Type="http://schemas.openxmlformats.org/officeDocument/2006/relationships/slide" Target="slides/slide67.xml"/><Relationship Id="rId95" Type="http://schemas.openxmlformats.org/officeDocument/2006/relationships/slide" Target="slides/slide72.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100" Type="http://schemas.openxmlformats.org/officeDocument/2006/relationships/slide" Target="slides/slide77.xml"/><Relationship Id="rId105" Type="http://schemas.openxmlformats.org/officeDocument/2006/relationships/slide" Target="slides/slide82.xml"/><Relationship Id="rId8" Type="http://schemas.openxmlformats.org/officeDocument/2006/relationships/slideMaster" Target="slideMasters/slideMaster5.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slide" Target="slides/slide62.xml"/><Relationship Id="rId93" Type="http://schemas.openxmlformats.org/officeDocument/2006/relationships/slide" Target="slides/slide70.xml"/><Relationship Id="rId98" Type="http://schemas.openxmlformats.org/officeDocument/2006/relationships/slide" Target="slides/slide7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103" Type="http://schemas.openxmlformats.org/officeDocument/2006/relationships/slide" Target="slides/slide80.xml"/><Relationship Id="rId108"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slide" Target="slides/slide60.xml"/><Relationship Id="rId88" Type="http://schemas.openxmlformats.org/officeDocument/2006/relationships/slide" Target="slides/slide65.xml"/><Relationship Id="rId91" Type="http://schemas.openxmlformats.org/officeDocument/2006/relationships/slide" Target="slides/slide68.xml"/><Relationship Id="rId96" Type="http://schemas.openxmlformats.org/officeDocument/2006/relationships/slide" Target="slides/slide73.xml"/><Relationship Id="rId111"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Master" Target="slideMasters/slideMaster20.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6" Type="http://schemas.openxmlformats.org/officeDocument/2006/relationships/notesMaster" Target="notesMasters/notesMaster1.xml"/><Relationship Id="rId10" Type="http://schemas.openxmlformats.org/officeDocument/2006/relationships/slideMaster" Target="slideMasters/slideMaster7.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slide" Target="slides/slide63.xml"/><Relationship Id="rId94" Type="http://schemas.openxmlformats.org/officeDocument/2006/relationships/slide" Target="slides/slide71.xml"/><Relationship Id="rId99" Type="http://schemas.openxmlformats.org/officeDocument/2006/relationships/slide" Target="slides/slide76.xml"/><Relationship Id="rId101" Type="http://schemas.openxmlformats.org/officeDocument/2006/relationships/slide" Target="slides/slide78.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16.xml"/><Relationship Id="rId109" Type="http://schemas.openxmlformats.org/officeDocument/2006/relationships/theme" Target="theme/theme1.xml"/><Relationship Id="rId34" Type="http://schemas.openxmlformats.org/officeDocument/2006/relationships/slide" Target="slides/slide11.xml"/><Relationship Id="rId50" Type="http://schemas.openxmlformats.org/officeDocument/2006/relationships/slide" Target="slides/slide27.xml"/><Relationship Id="rId55" Type="http://schemas.openxmlformats.org/officeDocument/2006/relationships/slide" Target="slides/slide32.xml"/><Relationship Id="rId76" Type="http://schemas.openxmlformats.org/officeDocument/2006/relationships/slide" Target="slides/slide53.xml"/><Relationship Id="rId97" Type="http://schemas.openxmlformats.org/officeDocument/2006/relationships/slide" Target="slides/slide74.xml"/><Relationship Id="rId104" Type="http://schemas.openxmlformats.org/officeDocument/2006/relationships/slide" Target="slides/slide81.xml"/><Relationship Id="rId7" Type="http://schemas.openxmlformats.org/officeDocument/2006/relationships/slideMaster" Target="slideMasters/slideMaster4.xml"/><Relationship Id="rId71" Type="http://schemas.openxmlformats.org/officeDocument/2006/relationships/slide" Target="slides/slide48.xml"/><Relationship Id="rId92" Type="http://schemas.openxmlformats.org/officeDocument/2006/relationships/slide" Target="slides/slide69.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GB" dirty="0">
                <a:solidFill>
                  <a:schemeClr val="bg1">
                    <a:lumMod val="50000"/>
                  </a:schemeClr>
                </a:solidFill>
              </a:rPr>
              <a:t>GCSE English &amp; Maths 2020 to 2021, Grade 5 or above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GCSE English &amp; Maths 2020 to 2021, Grade 5 or above</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5">
                        <a:lumMod val="50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Pupils in England</c:v>
                </c:pt>
                <c:pt idx="1">
                  <c:v>White Gypsy and Roma Pupils</c:v>
                </c:pt>
              </c:strCache>
            </c:strRef>
          </c:cat>
          <c:val>
            <c:numRef>
              <c:f>Sheet1!$B$2:$B$3</c:f>
              <c:numCache>
                <c:formatCode>0.00%</c:formatCode>
                <c:ptCount val="2"/>
                <c:pt idx="0">
                  <c:v>0.51900000000000002</c:v>
                </c:pt>
                <c:pt idx="1">
                  <c:v>9.0999999999999998E-2</c:v>
                </c:pt>
              </c:numCache>
            </c:numRef>
          </c:val>
          <c:extLst>
            <c:ext xmlns:c16="http://schemas.microsoft.com/office/drawing/2014/chart" uri="{C3380CC4-5D6E-409C-BE32-E72D297353CC}">
              <c16:uniqueId val="{00000000-005B-4FDD-B965-3DF1058E35A2}"/>
            </c:ext>
          </c:extLst>
        </c:ser>
        <c:dLbls>
          <c:showLegendKey val="0"/>
          <c:showVal val="0"/>
          <c:showCatName val="0"/>
          <c:showSerName val="0"/>
          <c:showPercent val="0"/>
          <c:showBubbleSize val="0"/>
        </c:dLbls>
        <c:gapWidth val="219"/>
        <c:overlap val="-27"/>
        <c:axId val="561752168"/>
        <c:axId val="561746592"/>
      </c:barChart>
      <c:catAx>
        <c:axId val="561752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1">
                    <a:lumMod val="50000"/>
                  </a:schemeClr>
                </a:solidFill>
                <a:latin typeface="+mn-lt"/>
                <a:ea typeface="+mn-ea"/>
                <a:cs typeface="+mn-cs"/>
              </a:defRPr>
            </a:pPr>
            <a:endParaRPr lang="en-US"/>
          </a:p>
        </c:txPr>
        <c:crossAx val="561746592"/>
        <c:crosses val="autoZero"/>
        <c:auto val="1"/>
        <c:lblAlgn val="ctr"/>
        <c:lblOffset val="100"/>
        <c:noMultiLvlLbl val="0"/>
      </c:catAx>
      <c:valAx>
        <c:axId val="561746592"/>
        <c:scaling>
          <c:orientation val="minMax"/>
        </c:scaling>
        <c:delete val="1"/>
        <c:axPos val="l"/>
        <c:majorGridlines>
          <c:spPr>
            <a:ln w="9525" cap="flat" cmpd="sng" algn="ctr">
              <a:noFill/>
              <a:round/>
            </a:ln>
            <a:effectLst/>
          </c:spPr>
        </c:majorGridlines>
        <c:numFmt formatCode="0.00%" sourceLinked="1"/>
        <c:majorTickMark val="none"/>
        <c:minorTickMark val="none"/>
        <c:tickLblPos val="nextTo"/>
        <c:crossAx val="561752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38100">
      <a:solidFill>
        <a:srgbClr val="009242"/>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1.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svg"/><Relationship Id="rId9" Type="http://schemas.openxmlformats.org/officeDocument/2006/relationships/image" Target="../media/image117.png"/></Relationships>
</file>

<file path=ppt/diagrams/_rels/drawing11.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svg"/><Relationship Id="rId1" Type="http://schemas.openxmlformats.org/officeDocument/2006/relationships/image" Target="../media/image109.png"/><Relationship Id="rId6" Type="http://schemas.openxmlformats.org/officeDocument/2006/relationships/image" Target="../media/image114.svg"/><Relationship Id="rId5" Type="http://schemas.openxmlformats.org/officeDocument/2006/relationships/image" Target="../media/image113.png"/><Relationship Id="rId10" Type="http://schemas.openxmlformats.org/officeDocument/2006/relationships/image" Target="../media/image118.svg"/><Relationship Id="rId4" Type="http://schemas.openxmlformats.org/officeDocument/2006/relationships/image" Target="../media/image112.svg"/><Relationship Id="rId9" Type="http://schemas.openxmlformats.org/officeDocument/2006/relationships/image" Target="../media/image117.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E4CB67-AE6E-474C-AA94-3BEBCEF81AC8}"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GB"/>
        </a:p>
      </dgm:t>
    </dgm:pt>
    <dgm:pt modelId="{2C4DDEA3-5F31-4EE2-B050-A5D6599CE4A3}">
      <dgm:prSet phldrT="[Text]"/>
      <dgm:spPr/>
      <dgm:t>
        <a:bodyPr/>
        <a:lstStyle/>
        <a:p>
          <a:pPr>
            <a:buFont typeface="Arial" panose="020B0604020202020204" pitchFamily="34" charset="0"/>
            <a:buChar char="•"/>
          </a:pPr>
          <a:r>
            <a:rPr lang="en-GB" b="1" dirty="0">
              <a:ea typeface="Calibri" panose="020F0502020204030204" pitchFamily="34" charset="0"/>
              <a:cs typeface="Times New Roman" panose="02020603050405020304" pitchFamily="18" charset="0"/>
            </a:rPr>
            <a:t>H</a:t>
          </a:r>
          <a:r>
            <a:rPr lang="en-GB" b="1" dirty="0">
              <a:effectLst/>
              <a:ea typeface="Calibri" panose="020F0502020204030204" pitchFamily="34" charset="0"/>
              <a:cs typeface="Times New Roman" panose="02020603050405020304" pitchFamily="18" charset="0"/>
            </a:rPr>
            <a:t>uge impact on mental well-being</a:t>
          </a:r>
          <a:endParaRPr lang="en-GB" dirty="0"/>
        </a:p>
      </dgm:t>
    </dgm:pt>
    <dgm:pt modelId="{50ED0F60-4F49-4C51-90D5-66C13FF8FC51}" type="parTrans" cxnId="{E96F13F4-88BA-4313-B040-B4BF16329F4D}">
      <dgm:prSet/>
      <dgm:spPr/>
      <dgm:t>
        <a:bodyPr/>
        <a:lstStyle/>
        <a:p>
          <a:endParaRPr lang="en-GB"/>
        </a:p>
      </dgm:t>
    </dgm:pt>
    <dgm:pt modelId="{E11DD900-F1B4-4BC1-B196-5B7C14DC79D6}" type="sibTrans" cxnId="{E96F13F4-88BA-4313-B040-B4BF16329F4D}">
      <dgm:prSet/>
      <dgm:spPr/>
      <dgm:t>
        <a:bodyPr/>
        <a:lstStyle/>
        <a:p>
          <a:endParaRPr lang="en-GB"/>
        </a:p>
      </dgm:t>
    </dgm:pt>
    <dgm:pt modelId="{014662B6-5F9C-42E3-B89C-34B1A32D47B2}">
      <dgm:prSet phldrT="[Text]"/>
      <dgm:spPr/>
      <dgm:t>
        <a:bodyPr/>
        <a:lstStyle/>
        <a:p>
          <a:pPr>
            <a:buFont typeface="Arial" panose="020B0604020202020204" pitchFamily="34" charset="0"/>
            <a:buChar char="•"/>
          </a:pPr>
          <a:r>
            <a:rPr lang="en-GB" b="1" dirty="0">
              <a:effectLst/>
              <a:ea typeface="Calibri" panose="020F0502020204030204" pitchFamily="34" charset="0"/>
              <a:cs typeface="Times New Roman" panose="02020603050405020304" pitchFamily="18" charset="0"/>
            </a:rPr>
            <a:t>Higher rates of suicide</a:t>
          </a:r>
          <a:endParaRPr lang="en-GB" dirty="0"/>
        </a:p>
      </dgm:t>
    </dgm:pt>
    <dgm:pt modelId="{0A9006AA-D699-4902-9451-E306F449596A}" type="parTrans" cxnId="{49576A86-722F-4737-81B6-14C8BAFFE73F}">
      <dgm:prSet/>
      <dgm:spPr/>
      <dgm:t>
        <a:bodyPr/>
        <a:lstStyle/>
        <a:p>
          <a:endParaRPr lang="en-GB"/>
        </a:p>
      </dgm:t>
    </dgm:pt>
    <dgm:pt modelId="{37E45FD6-8672-4756-A00F-A9A82DC5DCA4}" type="sibTrans" cxnId="{49576A86-722F-4737-81B6-14C8BAFFE73F}">
      <dgm:prSet/>
      <dgm:spPr/>
      <dgm:t>
        <a:bodyPr/>
        <a:lstStyle/>
        <a:p>
          <a:endParaRPr lang="en-GB"/>
        </a:p>
      </dgm:t>
    </dgm:pt>
    <dgm:pt modelId="{D54E34B2-D687-4F24-B4D9-96DFEB41FA07}">
      <dgm:prSet phldrT="[Text]"/>
      <dgm:spPr/>
      <dgm:t>
        <a:bodyPr/>
        <a:lstStyle/>
        <a:p>
          <a:pPr>
            <a:buFont typeface="Arial" panose="020B0604020202020204" pitchFamily="34" charset="0"/>
            <a:buChar char="•"/>
          </a:pPr>
          <a:r>
            <a:rPr lang="en-GB" b="1" dirty="0">
              <a:effectLst/>
              <a:ea typeface="Calibri" panose="020F0502020204030204" pitchFamily="34" charset="0"/>
              <a:cs typeface="Times New Roman" panose="02020603050405020304" pitchFamily="18" charset="0"/>
            </a:rPr>
            <a:t>Culturally appropriate services often non-existent</a:t>
          </a:r>
          <a:endParaRPr lang="en-GB" dirty="0"/>
        </a:p>
      </dgm:t>
    </dgm:pt>
    <dgm:pt modelId="{DA4B7124-BE78-46BD-94B0-B39149A818C8}" type="parTrans" cxnId="{C111BB91-390A-4CEF-AC0A-771037742D1F}">
      <dgm:prSet/>
      <dgm:spPr/>
      <dgm:t>
        <a:bodyPr/>
        <a:lstStyle/>
        <a:p>
          <a:endParaRPr lang="en-GB"/>
        </a:p>
      </dgm:t>
    </dgm:pt>
    <dgm:pt modelId="{E1A4613D-D2F3-4812-ABC5-B00C29E85C0A}" type="sibTrans" cxnId="{C111BB91-390A-4CEF-AC0A-771037742D1F}">
      <dgm:prSet/>
      <dgm:spPr/>
      <dgm:t>
        <a:bodyPr/>
        <a:lstStyle/>
        <a:p>
          <a:endParaRPr lang="en-GB"/>
        </a:p>
      </dgm:t>
    </dgm:pt>
    <dgm:pt modelId="{537DCBEA-A10E-463C-8ABA-0D5EA213A062}">
      <dgm:prSet phldrT="[Text]"/>
      <dgm:spPr/>
      <dgm:t>
        <a:bodyPr/>
        <a:lstStyle/>
        <a:p>
          <a:pPr>
            <a:buFont typeface="Arial" panose="020B0604020202020204" pitchFamily="34" charset="0"/>
            <a:buChar char="•"/>
          </a:pPr>
          <a:r>
            <a:rPr lang="en-GB" b="1" dirty="0">
              <a:effectLst/>
              <a:ea typeface="Calibri" panose="020F0502020204030204" pitchFamily="34" charset="0"/>
              <a:cs typeface="Times New Roman" panose="02020603050405020304" pitchFamily="18" charset="0"/>
            </a:rPr>
            <a:t>Discrimination and stereotyping despite generational socio and economic inequalities</a:t>
          </a:r>
          <a:endParaRPr lang="en-GB" dirty="0"/>
        </a:p>
      </dgm:t>
    </dgm:pt>
    <dgm:pt modelId="{1EEEEE85-62D6-4A8C-A0DD-2F8CC33D6455}" type="parTrans" cxnId="{C9BAFCC5-9280-4E30-BB6F-F4FBBB74291E}">
      <dgm:prSet/>
      <dgm:spPr/>
      <dgm:t>
        <a:bodyPr/>
        <a:lstStyle/>
        <a:p>
          <a:endParaRPr lang="en-GB"/>
        </a:p>
      </dgm:t>
    </dgm:pt>
    <dgm:pt modelId="{1B775E84-FEB0-4DD4-81BF-B196BDCFC05F}" type="sibTrans" cxnId="{C9BAFCC5-9280-4E30-BB6F-F4FBBB74291E}">
      <dgm:prSet/>
      <dgm:spPr/>
      <dgm:t>
        <a:bodyPr/>
        <a:lstStyle/>
        <a:p>
          <a:endParaRPr lang="en-GB"/>
        </a:p>
      </dgm:t>
    </dgm:pt>
    <dgm:pt modelId="{90EFEC56-29E3-482F-B270-86DAC2870988}" type="pres">
      <dgm:prSet presAssocID="{08E4CB67-AE6E-474C-AA94-3BEBCEF81AC8}" presName="diagram" presStyleCnt="0">
        <dgm:presLayoutVars>
          <dgm:dir/>
          <dgm:resizeHandles val="exact"/>
        </dgm:presLayoutVars>
      </dgm:prSet>
      <dgm:spPr/>
    </dgm:pt>
    <dgm:pt modelId="{C33ACEC1-4D94-4343-B34E-3735BF75BCD6}" type="pres">
      <dgm:prSet presAssocID="{2C4DDEA3-5F31-4EE2-B050-A5D6599CE4A3}" presName="node" presStyleLbl="node1" presStyleIdx="0" presStyleCnt="4">
        <dgm:presLayoutVars>
          <dgm:bulletEnabled val="1"/>
        </dgm:presLayoutVars>
      </dgm:prSet>
      <dgm:spPr/>
    </dgm:pt>
    <dgm:pt modelId="{947687CD-7549-477F-AC40-8B54FB337657}" type="pres">
      <dgm:prSet presAssocID="{E11DD900-F1B4-4BC1-B196-5B7C14DC79D6}" presName="sibTrans" presStyleCnt="0"/>
      <dgm:spPr/>
    </dgm:pt>
    <dgm:pt modelId="{FC051C24-4D35-45C4-82C6-3F7F03029796}" type="pres">
      <dgm:prSet presAssocID="{014662B6-5F9C-42E3-B89C-34B1A32D47B2}" presName="node" presStyleLbl="node1" presStyleIdx="1" presStyleCnt="4">
        <dgm:presLayoutVars>
          <dgm:bulletEnabled val="1"/>
        </dgm:presLayoutVars>
      </dgm:prSet>
      <dgm:spPr/>
    </dgm:pt>
    <dgm:pt modelId="{A3590AC6-86BE-49F0-A185-B8C2D44EFFE2}" type="pres">
      <dgm:prSet presAssocID="{37E45FD6-8672-4756-A00F-A9A82DC5DCA4}" presName="sibTrans" presStyleCnt="0"/>
      <dgm:spPr/>
    </dgm:pt>
    <dgm:pt modelId="{6441022D-A5F7-493D-B8DF-7A9C434D2EE8}" type="pres">
      <dgm:prSet presAssocID="{D54E34B2-D687-4F24-B4D9-96DFEB41FA07}" presName="node" presStyleLbl="node1" presStyleIdx="2" presStyleCnt="4">
        <dgm:presLayoutVars>
          <dgm:bulletEnabled val="1"/>
        </dgm:presLayoutVars>
      </dgm:prSet>
      <dgm:spPr/>
    </dgm:pt>
    <dgm:pt modelId="{FD2A1268-EE85-494B-B760-06C658432DF0}" type="pres">
      <dgm:prSet presAssocID="{E1A4613D-D2F3-4812-ABC5-B00C29E85C0A}" presName="sibTrans" presStyleCnt="0"/>
      <dgm:spPr/>
    </dgm:pt>
    <dgm:pt modelId="{F6B25802-5AAF-4633-9A32-E40E0A4A700E}" type="pres">
      <dgm:prSet presAssocID="{537DCBEA-A10E-463C-8ABA-0D5EA213A062}" presName="node" presStyleLbl="node1" presStyleIdx="3" presStyleCnt="4">
        <dgm:presLayoutVars>
          <dgm:bulletEnabled val="1"/>
        </dgm:presLayoutVars>
      </dgm:prSet>
      <dgm:spPr/>
    </dgm:pt>
  </dgm:ptLst>
  <dgm:cxnLst>
    <dgm:cxn modelId="{82591013-9D1C-425C-A094-3FDAB636A11B}" type="presOf" srcId="{537DCBEA-A10E-463C-8ABA-0D5EA213A062}" destId="{F6B25802-5AAF-4633-9A32-E40E0A4A700E}" srcOrd="0" destOrd="0" presId="urn:microsoft.com/office/officeart/2005/8/layout/default"/>
    <dgm:cxn modelId="{FFDAE475-7886-45A8-900B-E8A8DA3DC539}" type="presOf" srcId="{014662B6-5F9C-42E3-B89C-34B1A32D47B2}" destId="{FC051C24-4D35-45C4-82C6-3F7F03029796}" srcOrd="0" destOrd="0" presId="urn:microsoft.com/office/officeart/2005/8/layout/default"/>
    <dgm:cxn modelId="{49576A86-722F-4737-81B6-14C8BAFFE73F}" srcId="{08E4CB67-AE6E-474C-AA94-3BEBCEF81AC8}" destId="{014662B6-5F9C-42E3-B89C-34B1A32D47B2}" srcOrd="1" destOrd="0" parTransId="{0A9006AA-D699-4902-9451-E306F449596A}" sibTransId="{37E45FD6-8672-4756-A00F-A9A82DC5DCA4}"/>
    <dgm:cxn modelId="{BF3DFF89-FA10-441A-A5F6-3C43DD2C3ED0}" type="presOf" srcId="{D54E34B2-D687-4F24-B4D9-96DFEB41FA07}" destId="{6441022D-A5F7-493D-B8DF-7A9C434D2EE8}" srcOrd="0" destOrd="0" presId="urn:microsoft.com/office/officeart/2005/8/layout/default"/>
    <dgm:cxn modelId="{C111BB91-390A-4CEF-AC0A-771037742D1F}" srcId="{08E4CB67-AE6E-474C-AA94-3BEBCEF81AC8}" destId="{D54E34B2-D687-4F24-B4D9-96DFEB41FA07}" srcOrd="2" destOrd="0" parTransId="{DA4B7124-BE78-46BD-94B0-B39149A818C8}" sibTransId="{E1A4613D-D2F3-4812-ABC5-B00C29E85C0A}"/>
    <dgm:cxn modelId="{47AB6795-CDF9-452F-978C-9F455480CBC0}" type="presOf" srcId="{2C4DDEA3-5F31-4EE2-B050-A5D6599CE4A3}" destId="{C33ACEC1-4D94-4343-B34E-3735BF75BCD6}" srcOrd="0" destOrd="0" presId="urn:microsoft.com/office/officeart/2005/8/layout/default"/>
    <dgm:cxn modelId="{C9BAFCC5-9280-4E30-BB6F-F4FBBB74291E}" srcId="{08E4CB67-AE6E-474C-AA94-3BEBCEF81AC8}" destId="{537DCBEA-A10E-463C-8ABA-0D5EA213A062}" srcOrd="3" destOrd="0" parTransId="{1EEEEE85-62D6-4A8C-A0DD-2F8CC33D6455}" sibTransId="{1B775E84-FEB0-4DD4-81BF-B196BDCFC05F}"/>
    <dgm:cxn modelId="{ABFC37C6-8A85-45B0-B48C-54C36BFA56EF}" type="presOf" srcId="{08E4CB67-AE6E-474C-AA94-3BEBCEF81AC8}" destId="{90EFEC56-29E3-482F-B270-86DAC2870988}" srcOrd="0" destOrd="0" presId="urn:microsoft.com/office/officeart/2005/8/layout/default"/>
    <dgm:cxn modelId="{E96F13F4-88BA-4313-B040-B4BF16329F4D}" srcId="{08E4CB67-AE6E-474C-AA94-3BEBCEF81AC8}" destId="{2C4DDEA3-5F31-4EE2-B050-A5D6599CE4A3}" srcOrd="0" destOrd="0" parTransId="{50ED0F60-4F49-4C51-90D5-66C13FF8FC51}" sibTransId="{E11DD900-F1B4-4BC1-B196-5B7C14DC79D6}"/>
    <dgm:cxn modelId="{8E0A2FAB-EA0D-45D7-B603-F0D48C87E926}" type="presParOf" srcId="{90EFEC56-29E3-482F-B270-86DAC2870988}" destId="{C33ACEC1-4D94-4343-B34E-3735BF75BCD6}" srcOrd="0" destOrd="0" presId="urn:microsoft.com/office/officeart/2005/8/layout/default"/>
    <dgm:cxn modelId="{60E3BC1C-9AC3-4D48-93CA-577C08E0EB7C}" type="presParOf" srcId="{90EFEC56-29E3-482F-B270-86DAC2870988}" destId="{947687CD-7549-477F-AC40-8B54FB337657}" srcOrd="1" destOrd="0" presId="urn:microsoft.com/office/officeart/2005/8/layout/default"/>
    <dgm:cxn modelId="{5C3AD183-4F33-405E-8652-36D2683350B7}" type="presParOf" srcId="{90EFEC56-29E3-482F-B270-86DAC2870988}" destId="{FC051C24-4D35-45C4-82C6-3F7F03029796}" srcOrd="2" destOrd="0" presId="urn:microsoft.com/office/officeart/2005/8/layout/default"/>
    <dgm:cxn modelId="{33B564F9-7BC8-44F1-B08A-D19A61FE3E52}" type="presParOf" srcId="{90EFEC56-29E3-482F-B270-86DAC2870988}" destId="{A3590AC6-86BE-49F0-A185-B8C2D44EFFE2}" srcOrd="3" destOrd="0" presId="urn:microsoft.com/office/officeart/2005/8/layout/default"/>
    <dgm:cxn modelId="{ADE41403-3A22-42E0-9287-55EF84731164}" type="presParOf" srcId="{90EFEC56-29E3-482F-B270-86DAC2870988}" destId="{6441022D-A5F7-493D-B8DF-7A9C434D2EE8}" srcOrd="4" destOrd="0" presId="urn:microsoft.com/office/officeart/2005/8/layout/default"/>
    <dgm:cxn modelId="{922791DF-4F36-4D7F-B76B-6AED10874661}" type="presParOf" srcId="{90EFEC56-29E3-482F-B270-86DAC2870988}" destId="{FD2A1268-EE85-494B-B760-06C658432DF0}" srcOrd="5" destOrd="0" presId="urn:microsoft.com/office/officeart/2005/8/layout/default"/>
    <dgm:cxn modelId="{BD7FEF44-F60C-4EB7-8799-445E23799F22}" type="presParOf" srcId="{90EFEC56-29E3-482F-B270-86DAC2870988}" destId="{F6B25802-5AAF-4633-9A32-E40E0A4A700E}"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E4AFF3D-B3E0-4B22-9937-3C9696D56AF2}"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E554A22B-A5C2-4705-814D-9AB59DC102FB}">
      <dgm:prSet custT="1"/>
      <dgm:spPr/>
      <dgm:t>
        <a:bodyPr/>
        <a:lstStyle/>
        <a:p>
          <a:r>
            <a:rPr lang="en-US" sz="1800">
              <a:latin typeface="Bahnschrift" panose="020B0502040204020203" pitchFamily="34" charset="0"/>
            </a:rPr>
            <a:t>Collect</a:t>
          </a:r>
        </a:p>
      </dgm:t>
    </dgm:pt>
    <dgm:pt modelId="{7257ADC8-7109-41A4-9131-95F722BD7B16}" type="parTrans" cxnId="{48932CB2-360E-4F85-9085-CCA85A10DD64}">
      <dgm:prSet/>
      <dgm:spPr/>
      <dgm:t>
        <a:bodyPr/>
        <a:lstStyle/>
        <a:p>
          <a:endParaRPr lang="en-US" sz="1800">
            <a:latin typeface="Bahnschrift" panose="020B0502040204020203" pitchFamily="34" charset="0"/>
          </a:endParaRPr>
        </a:p>
      </dgm:t>
    </dgm:pt>
    <dgm:pt modelId="{9A3C03F6-0203-4C0C-A422-91D62509BAB4}" type="sibTrans" cxnId="{48932CB2-360E-4F85-9085-CCA85A10DD64}">
      <dgm:prSet/>
      <dgm:spPr/>
      <dgm:t>
        <a:bodyPr/>
        <a:lstStyle/>
        <a:p>
          <a:endParaRPr lang="en-US" sz="1800">
            <a:latin typeface="Bahnschrift" panose="020B0502040204020203" pitchFamily="34" charset="0"/>
          </a:endParaRPr>
        </a:p>
      </dgm:t>
    </dgm:pt>
    <dgm:pt modelId="{B7244D57-C725-4210-88E6-564E4B67AE97}">
      <dgm:prSet custT="1"/>
      <dgm:spPr>
        <a:solidFill>
          <a:srgbClr val="EDF1F9"/>
        </a:solidFill>
      </dgm:spPr>
      <dgm:t>
        <a:bodyPr/>
        <a:lstStyle/>
        <a:p>
          <a:r>
            <a:rPr lang="en-US" sz="1800" dirty="0">
              <a:latin typeface="Bahnschrift" panose="020B0502040204020203" pitchFamily="34" charset="0"/>
            </a:rPr>
            <a:t>Collect qualitative data to inform planning of services and support for the GRT communities</a:t>
          </a:r>
        </a:p>
      </dgm:t>
    </dgm:pt>
    <dgm:pt modelId="{DF513177-C634-4819-8020-0EA71F1B3DEA}" type="parTrans" cxnId="{A2DE41CB-946F-43E8-9163-318907B30AB1}">
      <dgm:prSet/>
      <dgm:spPr/>
      <dgm:t>
        <a:bodyPr/>
        <a:lstStyle/>
        <a:p>
          <a:endParaRPr lang="en-US" sz="1800">
            <a:latin typeface="Bahnschrift" panose="020B0502040204020203" pitchFamily="34" charset="0"/>
          </a:endParaRPr>
        </a:p>
      </dgm:t>
    </dgm:pt>
    <dgm:pt modelId="{145D03D7-9005-45FD-882A-C54B422CE8DB}" type="sibTrans" cxnId="{A2DE41CB-946F-43E8-9163-318907B30AB1}">
      <dgm:prSet/>
      <dgm:spPr/>
      <dgm:t>
        <a:bodyPr/>
        <a:lstStyle/>
        <a:p>
          <a:endParaRPr lang="en-US" sz="1800">
            <a:latin typeface="Bahnschrift" panose="020B0502040204020203" pitchFamily="34" charset="0"/>
          </a:endParaRPr>
        </a:p>
      </dgm:t>
    </dgm:pt>
    <dgm:pt modelId="{D678D27F-93C4-4871-9281-2BE047528C8D}">
      <dgm:prSet custT="1"/>
      <dgm:spPr/>
      <dgm:t>
        <a:bodyPr/>
        <a:lstStyle/>
        <a:p>
          <a:r>
            <a:rPr lang="en-US" sz="1800">
              <a:latin typeface="Bahnschrift" panose="020B0502040204020203" pitchFamily="34" charset="0"/>
            </a:rPr>
            <a:t>Understand</a:t>
          </a:r>
        </a:p>
      </dgm:t>
    </dgm:pt>
    <dgm:pt modelId="{8B073727-3FF6-4E8A-80FD-CE8700FB95CF}" type="parTrans" cxnId="{C7DAA5A3-F951-4E3E-9470-253E104889DD}">
      <dgm:prSet/>
      <dgm:spPr/>
      <dgm:t>
        <a:bodyPr/>
        <a:lstStyle/>
        <a:p>
          <a:endParaRPr lang="en-US" sz="1800">
            <a:latin typeface="Bahnschrift" panose="020B0502040204020203" pitchFamily="34" charset="0"/>
          </a:endParaRPr>
        </a:p>
      </dgm:t>
    </dgm:pt>
    <dgm:pt modelId="{8EB5A8F0-329D-47CE-90E6-6E86AFE2A043}" type="sibTrans" cxnId="{C7DAA5A3-F951-4E3E-9470-253E104889DD}">
      <dgm:prSet/>
      <dgm:spPr/>
      <dgm:t>
        <a:bodyPr/>
        <a:lstStyle/>
        <a:p>
          <a:endParaRPr lang="en-US" sz="1800">
            <a:latin typeface="Bahnschrift" panose="020B0502040204020203" pitchFamily="34" charset="0"/>
          </a:endParaRPr>
        </a:p>
      </dgm:t>
    </dgm:pt>
    <dgm:pt modelId="{7E2B5525-CE9A-4CFE-9956-4BD3688F9D05}">
      <dgm:prSet custT="1"/>
      <dgm:spPr>
        <a:solidFill>
          <a:srgbClr val="EDF1F9">
            <a:alpha val="90000"/>
          </a:srgbClr>
        </a:solidFill>
      </dgm:spPr>
      <dgm:t>
        <a:bodyPr/>
        <a:lstStyle/>
        <a:p>
          <a:r>
            <a:rPr lang="en-US" sz="1800" dirty="0">
              <a:latin typeface="Bahnschrift" panose="020B0502040204020203" pitchFamily="34" charset="0"/>
            </a:rPr>
            <a:t>Understand the perceptions and experiences of the GRT communities around mental health, wellbeing and suicide</a:t>
          </a:r>
        </a:p>
      </dgm:t>
    </dgm:pt>
    <dgm:pt modelId="{73B17257-61AE-4107-80C0-A63D6370DF0C}" type="parTrans" cxnId="{A7B82DD7-86E6-49FE-9742-A4254109E5C7}">
      <dgm:prSet/>
      <dgm:spPr/>
      <dgm:t>
        <a:bodyPr/>
        <a:lstStyle/>
        <a:p>
          <a:endParaRPr lang="en-US" sz="1800">
            <a:latin typeface="Bahnschrift" panose="020B0502040204020203" pitchFamily="34" charset="0"/>
          </a:endParaRPr>
        </a:p>
      </dgm:t>
    </dgm:pt>
    <dgm:pt modelId="{58C5297C-D0E5-466B-ABFB-F30AB695175D}" type="sibTrans" cxnId="{A7B82DD7-86E6-49FE-9742-A4254109E5C7}">
      <dgm:prSet/>
      <dgm:spPr/>
      <dgm:t>
        <a:bodyPr/>
        <a:lstStyle/>
        <a:p>
          <a:endParaRPr lang="en-US" sz="1800">
            <a:latin typeface="Bahnschrift" panose="020B0502040204020203" pitchFamily="34" charset="0"/>
          </a:endParaRPr>
        </a:p>
      </dgm:t>
    </dgm:pt>
    <dgm:pt modelId="{48CDE878-2351-4697-881A-C7E850AFC2D8}">
      <dgm:prSet custT="1"/>
      <dgm:spPr/>
      <dgm:t>
        <a:bodyPr/>
        <a:lstStyle/>
        <a:p>
          <a:r>
            <a:rPr lang="en-US" sz="1800">
              <a:latin typeface="Bahnschrift" panose="020B0502040204020203" pitchFamily="34" charset="0"/>
            </a:rPr>
            <a:t>Foster</a:t>
          </a:r>
        </a:p>
      </dgm:t>
    </dgm:pt>
    <dgm:pt modelId="{505854D4-1A46-481F-9058-921CDA86EE06}" type="parTrans" cxnId="{68E1D68A-70D0-4E07-930A-CA50DCD71BDA}">
      <dgm:prSet/>
      <dgm:spPr/>
      <dgm:t>
        <a:bodyPr/>
        <a:lstStyle/>
        <a:p>
          <a:endParaRPr lang="en-US" sz="1800">
            <a:latin typeface="Bahnschrift" panose="020B0502040204020203" pitchFamily="34" charset="0"/>
          </a:endParaRPr>
        </a:p>
      </dgm:t>
    </dgm:pt>
    <dgm:pt modelId="{C6605F1A-8314-482F-8BAB-3DD938DE06BC}" type="sibTrans" cxnId="{68E1D68A-70D0-4E07-930A-CA50DCD71BDA}">
      <dgm:prSet/>
      <dgm:spPr/>
      <dgm:t>
        <a:bodyPr/>
        <a:lstStyle/>
        <a:p>
          <a:endParaRPr lang="en-US" sz="1800">
            <a:latin typeface="Bahnschrift" panose="020B0502040204020203" pitchFamily="34" charset="0"/>
          </a:endParaRPr>
        </a:p>
      </dgm:t>
    </dgm:pt>
    <dgm:pt modelId="{C5C343AA-9FB0-4122-B61D-17D73C6B9B67}">
      <dgm:prSet custT="1"/>
      <dgm:spPr>
        <a:solidFill>
          <a:srgbClr val="EDF1F9">
            <a:alpha val="90000"/>
          </a:srgbClr>
        </a:solidFill>
      </dgm:spPr>
      <dgm:t>
        <a:bodyPr/>
        <a:lstStyle/>
        <a:p>
          <a:r>
            <a:rPr lang="en-US" sz="1800" dirty="0">
              <a:latin typeface="Bahnschrift" panose="020B0502040204020203" pitchFamily="34" charset="0"/>
            </a:rPr>
            <a:t>Foster trusting relationships between the GRT community and other partner </a:t>
          </a:r>
          <a:r>
            <a:rPr lang="en-GB" sz="1800" noProof="0" dirty="0">
              <a:latin typeface="Bahnschrift" panose="020B0502040204020203" pitchFamily="34" charset="0"/>
            </a:rPr>
            <a:t>organisations</a:t>
          </a:r>
          <a:r>
            <a:rPr lang="en-US" sz="1800" dirty="0">
              <a:latin typeface="Bahnschrift" panose="020B0502040204020203" pitchFamily="34" charset="0"/>
            </a:rPr>
            <a:t> including HCC</a:t>
          </a:r>
        </a:p>
      </dgm:t>
    </dgm:pt>
    <dgm:pt modelId="{2053CD51-5C00-4AD2-AE06-7F1737B0B3CA}" type="parTrans" cxnId="{9C84668D-A208-4387-A794-5A571B932C65}">
      <dgm:prSet/>
      <dgm:spPr/>
      <dgm:t>
        <a:bodyPr/>
        <a:lstStyle/>
        <a:p>
          <a:endParaRPr lang="en-US" sz="1800">
            <a:latin typeface="Bahnschrift" panose="020B0502040204020203" pitchFamily="34" charset="0"/>
          </a:endParaRPr>
        </a:p>
      </dgm:t>
    </dgm:pt>
    <dgm:pt modelId="{D2FC4175-5069-426B-A0DB-74450D953266}" type="sibTrans" cxnId="{9C84668D-A208-4387-A794-5A571B932C65}">
      <dgm:prSet/>
      <dgm:spPr/>
      <dgm:t>
        <a:bodyPr/>
        <a:lstStyle/>
        <a:p>
          <a:endParaRPr lang="en-US" sz="1800">
            <a:latin typeface="Bahnschrift" panose="020B0502040204020203" pitchFamily="34" charset="0"/>
          </a:endParaRPr>
        </a:p>
      </dgm:t>
    </dgm:pt>
    <dgm:pt modelId="{05D583D4-EC6E-475E-82A9-06398982ED8C}">
      <dgm:prSet custT="1"/>
      <dgm:spPr/>
      <dgm:t>
        <a:bodyPr/>
        <a:lstStyle/>
        <a:p>
          <a:r>
            <a:rPr lang="en-US" sz="1800">
              <a:latin typeface="Bahnschrift" panose="020B0502040204020203" pitchFamily="34" charset="0"/>
            </a:rPr>
            <a:t>Increase</a:t>
          </a:r>
        </a:p>
      </dgm:t>
    </dgm:pt>
    <dgm:pt modelId="{C5C1D31B-11AC-4904-B95D-FE91777B62EE}" type="parTrans" cxnId="{18BFFC6A-59EF-4D5E-BD4F-97F08417E5AE}">
      <dgm:prSet/>
      <dgm:spPr/>
      <dgm:t>
        <a:bodyPr/>
        <a:lstStyle/>
        <a:p>
          <a:endParaRPr lang="en-US" sz="1800">
            <a:latin typeface="Bahnschrift" panose="020B0502040204020203" pitchFamily="34" charset="0"/>
          </a:endParaRPr>
        </a:p>
      </dgm:t>
    </dgm:pt>
    <dgm:pt modelId="{E94E60CA-DF09-4360-BF02-E3E5528880C7}" type="sibTrans" cxnId="{18BFFC6A-59EF-4D5E-BD4F-97F08417E5AE}">
      <dgm:prSet/>
      <dgm:spPr/>
      <dgm:t>
        <a:bodyPr/>
        <a:lstStyle/>
        <a:p>
          <a:endParaRPr lang="en-US" sz="1800">
            <a:latin typeface="Bahnschrift" panose="020B0502040204020203" pitchFamily="34" charset="0"/>
          </a:endParaRPr>
        </a:p>
      </dgm:t>
    </dgm:pt>
    <dgm:pt modelId="{DCD82902-8884-4395-A523-FD09FEA21C71}">
      <dgm:prSet custT="1"/>
      <dgm:spPr>
        <a:solidFill>
          <a:srgbClr val="EDF1F9">
            <a:alpha val="90000"/>
          </a:srgbClr>
        </a:solidFill>
      </dgm:spPr>
      <dgm:t>
        <a:bodyPr/>
        <a:lstStyle/>
        <a:p>
          <a:r>
            <a:rPr lang="en-US" sz="1800" dirty="0">
              <a:latin typeface="Bahnschrift" panose="020B0502040204020203" pitchFamily="34" charset="0"/>
            </a:rPr>
            <a:t>To increase confidence of community members, the working group and other </a:t>
          </a:r>
          <a:r>
            <a:rPr lang="en-US" sz="1800" dirty="0" err="1">
              <a:latin typeface="Bahnschrift" panose="020B0502040204020203" pitchFamily="34" charset="0"/>
            </a:rPr>
            <a:t>organisations</a:t>
          </a:r>
          <a:r>
            <a:rPr lang="en-US" sz="1800" dirty="0">
              <a:latin typeface="Bahnschrift" panose="020B0502040204020203" pitchFamily="34" charset="0"/>
            </a:rPr>
            <a:t> involved in mental health and bereavement services within Hertfordshire</a:t>
          </a:r>
        </a:p>
      </dgm:t>
    </dgm:pt>
    <dgm:pt modelId="{5606F4C4-A13A-4F1F-93EF-FA6EC86CA025}" type="parTrans" cxnId="{46475E6F-954D-4257-90CF-C5F0CEB952E3}">
      <dgm:prSet/>
      <dgm:spPr/>
      <dgm:t>
        <a:bodyPr/>
        <a:lstStyle/>
        <a:p>
          <a:endParaRPr lang="en-US" sz="1800">
            <a:latin typeface="Bahnschrift" panose="020B0502040204020203" pitchFamily="34" charset="0"/>
          </a:endParaRPr>
        </a:p>
      </dgm:t>
    </dgm:pt>
    <dgm:pt modelId="{32118D47-A1B6-4C83-8ADA-8373C44B3985}" type="sibTrans" cxnId="{46475E6F-954D-4257-90CF-C5F0CEB952E3}">
      <dgm:prSet/>
      <dgm:spPr/>
      <dgm:t>
        <a:bodyPr/>
        <a:lstStyle/>
        <a:p>
          <a:endParaRPr lang="en-US" sz="1800">
            <a:latin typeface="Bahnschrift" panose="020B0502040204020203" pitchFamily="34" charset="0"/>
          </a:endParaRPr>
        </a:p>
      </dgm:t>
    </dgm:pt>
    <dgm:pt modelId="{B35785FF-9828-304F-8AC7-9660C4593FEC}" type="pres">
      <dgm:prSet presAssocID="{7E4AFF3D-B3E0-4B22-9937-3C9696D56AF2}" presName="Name0" presStyleCnt="0">
        <dgm:presLayoutVars>
          <dgm:dir/>
          <dgm:animLvl val="lvl"/>
          <dgm:resizeHandles val="exact"/>
        </dgm:presLayoutVars>
      </dgm:prSet>
      <dgm:spPr/>
    </dgm:pt>
    <dgm:pt modelId="{6A1AED80-F599-2343-9E6A-22D934850968}" type="pres">
      <dgm:prSet presAssocID="{E554A22B-A5C2-4705-814D-9AB59DC102FB}" presName="linNode" presStyleCnt="0"/>
      <dgm:spPr/>
    </dgm:pt>
    <dgm:pt modelId="{6909481B-B280-FE47-B312-AD69543D37C2}" type="pres">
      <dgm:prSet presAssocID="{E554A22B-A5C2-4705-814D-9AB59DC102FB}" presName="parentText" presStyleLbl="alignNode1" presStyleIdx="0" presStyleCnt="4">
        <dgm:presLayoutVars>
          <dgm:chMax val="1"/>
          <dgm:bulletEnabled/>
        </dgm:presLayoutVars>
      </dgm:prSet>
      <dgm:spPr/>
    </dgm:pt>
    <dgm:pt modelId="{64F6C584-E641-A94C-9D64-AE01381AAD7B}" type="pres">
      <dgm:prSet presAssocID="{E554A22B-A5C2-4705-814D-9AB59DC102FB}" presName="descendantText" presStyleLbl="alignAccFollowNode1" presStyleIdx="0" presStyleCnt="4">
        <dgm:presLayoutVars>
          <dgm:bulletEnabled/>
        </dgm:presLayoutVars>
      </dgm:prSet>
      <dgm:spPr/>
    </dgm:pt>
    <dgm:pt modelId="{BCFE49E5-72C9-2C41-ACCD-6B3F747FD8D6}" type="pres">
      <dgm:prSet presAssocID="{9A3C03F6-0203-4C0C-A422-91D62509BAB4}" presName="sp" presStyleCnt="0"/>
      <dgm:spPr/>
    </dgm:pt>
    <dgm:pt modelId="{4CF50FF9-8E0F-7240-8D17-F7E177A12E3A}" type="pres">
      <dgm:prSet presAssocID="{D678D27F-93C4-4871-9281-2BE047528C8D}" presName="linNode" presStyleCnt="0"/>
      <dgm:spPr/>
    </dgm:pt>
    <dgm:pt modelId="{EFB46E7C-6056-8647-BA66-75EE35687BE2}" type="pres">
      <dgm:prSet presAssocID="{D678D27F-93C4-4871-9281-2BE047528C8D}" presName="parentText" presStyleLbl="alignNode1" presStyleIdx="1" presStyleCnt="4">
        <dgm:presLayoutVars>
          <dgm:chMax val="1"/>
          <dgm:bulletEnabled/>
        </dgm:presLayoutVars>
      </dgm:prSet>
      <dgm:spPr/>
    </dgm:pt>
    <dgm:pt modelId="{9A1D0CA9-D614-4A41-B9DC-596ED74BB127}" type="pres">
      <dgm:prSet presAssocID="{D678D27F-93C4-4871-9281-2BE047528C8D}" presName="descendantText" presStyleLbl="alignAccFollowNode1" presStyleIdx="1" presStyleCnt="4">
        <dgm:presLayoutVars>
          <dgm:bulletEnabled/>
        </dgm:presLayoutVars>
      </dgm:prSet>
      <dgm:spPr/>
    </dgm:pt>
    <dgm:pt modelId="{3358B2D1-00B2-2947-B528-046AFAF339BC}" type="pres">
      <dgm:prSet presAssocID="{8EB5A8F0-329D-47CE-90E6-6E86AFE2A043}" presName="sp" presStyleCnt="0"/>
      <dgm:spPr/>
    </dgm:pt>
    <dgm:pt modelId="{186F1F7A-AA2C-114F-A59E-A634714898F0}" type="pres">
      <dgm:prSet presAssocID="{48CDE878-2351-4697-881A-C7E850AFC2D8}" presName="linNode" presStyleCnt="0"/>
      <dgm:spPr/>
    </dgm:pt>
    <dgm:pt modelId="{2A97DDB4-0645-4948-98D4-7CEF77887193}" type="pres">
      <dgm:prSet presAssocID="{48CDE878-2351-4697-881A-C7E850AFC2D8}" presName="parentText" presStyleLbl="alignNode1" presStyleIdx="2" presStyleCnt="4">
        <dgm:presLayoutVars>
          <dgm:chMax val="1"/>
          <dgm:bulletEnabled/>
        </dgm:presLayoutVars>
      </dgm:prSet>
      <dgm:spPr/>
    </dgm:pt>
    <dgm:pt modelId="{3AE7910B-EB72-9945-AF74-6CA3FFC93DFC}" type="pres">
      <dgm:prSet presAssocID="{48CDE878-2351-4697-881A-C7E850AFC2D8}" presName="descendantText" presStyleLbl="alignAccFollowNode1" presStyleIdx="2" presStyleCnt="4">
        <dgm:presLayoutVars>
          <dgm:bulletEnabled/>
        </dgm:presLayoutVars>
      </dgm:prSet>
      <dgm:spPr/>
    </dgm:pt>
    <dgm:pt modelId="{4F72ADC6-850A-954A-B0A1-61D38A71D9E8}" type="pres">
      <dgm:prSet presAssocID="{C6605F1A-8314-482F-8BAB-3DD938DE06BC}" presName="sp" presStyleCnt="0"/>
      <dgm:spPr/>
    </dgm:pt>
    <dgm:pt modelId="{1CA77BA1-E369-484E-BFED-E5806D66414B}" type="pres">
      <dgm:prSet presAssocID="{05D583D4-EC6E-475E-82A9-06398982ED8C}" presName="linNode" presStyleCnt="0"/>
      <dgm:spPr/>
    </dgm:pt>
    <dgm:pt modelId="{66AE97B4-5B6E-B843-B83C-8ED11B765527}" type="pres">
      <dgm:prSet presAssocID="{05D583D4-EC6E-475E-82A9-06398982ED8C}" presName="parentText" presStyleLbl="alignNode1" presStyleIdx="3" presStyleCnt="4">
        <dgm:presLayoutVars>
          <dgm:chMax val="1"/>
          <dgm:bulletEnabled/>
        </dgm:presLayoutVars>
      </dgm:prSet>
      <dgm:spPr/>
    </dgm:pt>
    <dgm:pt modelId="{A7C62DC0-57AD-B141-8B1C-1A83C9DA2FD0}" type="pres">
      <dgm:prSet presAssocID="{05D583D4-EC6E-475E-82A9-06398982ED8C}" presName="descendantText" presStyleLbl="alignAccFollowNode1" presStyleIdx="3" presStyleCnt="4">
        <dgm:presLayoutVars>
          <dgm:bulletEnabled/>
        </dgm:presLayoutVars>
      </dgm:prSet>
      <dgm:spPr/>
    </dgm:pt>
  </dgm:ptLst>
  <dgm:cxnLst>
    <dgm:cxn modelId="{0CE6D017-1C39-B64A-ADB0-E739ED1CC9B0}" type="presOf" srcId="{DCD82902-8884-4395-A523-FD09FEA21C71}" destId="{A7C62DC0-57AD-B141-8B1C-1A83C9DA2FD0}" srcOrd="0" destOrd="0" presId="urn:microsoft.com/office/officeart/2016/7/layout/VerticalSolidActionList"/>
    <dgm:cxn modelId="{2A8B8224-E826-E44D-801D-1ABA9C168CC1}" type="presOf" srcId="{48CDE878-2351-4697-881A-C7E850AFC2D8}" destId="{2A97DDB4-0645-4948-98D4-7CEF77887193}" srcOrd="0" destOrd="0" presId="urn:microsoft.com/office/officeart/2016/7/layout/VerticalSolidActionList"/>
    <dgm:cxn modelId="{D9484930-13E2-A04B-8B10-7163357F716C}" type="presOf" srcId="{7E4AFF3D-B3E0-4B22-9937-3C9696D56AF2}" destId="{B35785FF-9828-304F-8AC7-9660C4593FEC}" srcOrd="0" destOrd="0" presId="urn:microsoft.com/office/officeart/2016/7/layout/VerticalSolidActionList"/>
    <dgm:cxn modelId="{217EAB62-84B8-E848-A3EA-8788C55BF2C2}" type="presOf" srcId="{C5C343AA-9FB0-4122-B61D-17D73C6B9B67}" destId="{3AE7910B-EB72-9945-AF74-6CA3FFC93DFC}" srcOrd="0" destOrd="0" presId="urn:microsoft.com/office/officeart/2016/7/layout/VerticalSolidActionList"/>
    <dgm:cxn modelId="{08A1E245-9C81-EE41-9E10-F2B00B72B860}" type="presOf" srcId="{05D583D4-EC6E-475E-82A9-06398982ED8C}" destId="{66AE97B4-5B6E-B843-B83C-8ED11B765527}" srcOrd="0" destOrd="0" presId="urn:microsoft.com/office/officeart/2016/7/layout/VerticalSolidActionList"/>
    <dgm:cxn modelId="{8846C346-FF33-134C-BB8D-2F8B03F40A73}" type="presOf" srcId="{7E2B5525-CE9A-4CFE-9956-4BD3688F9D05}" destId="{9A1D0CA9-D614-4A41-B9DC-596ED74BB127}" srcOrd="0" destOrd="0" presId="urn:microsoft.com/office/officeart/2016/7/layout/VerticalSolidActionList"/>
    <dgm:cxn modelId="{18BFFC6A-59EF-4D5E-BD4F-97F08417E5AE}" srcId="{7E4AFF3D-B3E0-4B22-9937-3C9696D56AF2}" destId="{05D583D4-EC6E-475E-82A9-06398982ED8C}" srcOrd="3" destOrd="0" parTransId="{C5C1D31B-11AC-4904-B95D-FE91777B62EE}" sibTransId="{E94E60CA-DF09-4360-BF02-E3E5528880C7}"/>
    <dgm:cxn modelId="{46475E6F-954D-4257-90CF-C5F0CEB952E3}" srcId="{05D583D4-EC6E-475E-82A9-06398982ED8C}" destId="{DCD82902-8884-4395-A523-FD09FEA21C71}" srcOrd="0" destOrd="0" parTransId="{5606F4C4-A13A-4F1F-93EF-FA6EC86CA025}" sibTransId="{32118D47-A1B6-4C83-8ADA-8373C44B3985}"/>
    <dgm:cxn modelId="{68E1D68A-70D0-4E07-930A-CA50DCD71BDA}" srcId="{7E4AFF3D-B3E0-4B22-9937-3C9696D56AF2}" destId="{48CDE878-2351-4697-881A-C7E850AFC2D8}" srcOrd="2" destOrd="0" parTransId="{505854D4-1A46-481F-9058-921CDA86EE06}" sibTransId="{C6605F1A-8314-482F-8BAB-3DD938DE06BC}"/>
    <dgm:cxn modelId="{9C84668D-A208-4387-A794-5A571B932C65}" srcId="{48CDE878-2351-4697-881A-C7E850AFC2D8}" destId="{C5C343AA-9FB0-4122-B61D-17D73C6B9B67}" srcOrd="0" destOrd="0" parTransId="{2053CD51-5C00-4AD2-AE06-7F1737B0B3CA}" sibTransId="{D2FC4175-5069-426B-A0DB-74450D953266}"/>
    <dgm:cxn modelId="{C7DAA5A3-F951-4E3E-9470-253E104889DD}" srcId="{7E4AFF3D-B3E0-4B22-9937-3C9696D56AF2}" destId="{D678D27F-93C4-4871-9281-2BE047528C8D}" srcOrd="1" destOrd="0" parTransId="{8B073727-3FF6-4E8A-80FD-CE8700FB95CF}" sibTransId="{8EB5A8F0-329D-47CE-90E6-6E86AFE2A043}"/>
    <dgm:cxn modelId="{C99702B1-7FC9-8C4F-ABB1-3E302B2FD49D}" type="presOf" srcId="{B7244D57-C725-4210-88E6-564E4B67AE97}" destId="{64F6C584-E641-A94C-9D64-AE01381AAD7B}" srcOrd="0" destOrd="0" presId="urn:microsoft.com/office/officeart/2016/7/layout/VerticalSolidActionList"/>
    <dgm:cxn modelId="{48932CB2-360E-4F85-9085-CCA85A10DD64}" srcId="{7E4AFF3D-B3E0-4B22-9937-3C9696D56AF2}" destId="{E554A22B-A5C2-4705-814D-9AB59DC102FB}" srcOrd="0" destOrd="0" parTransId="{7257ADC8-7109-41A4-9131-95F722BD7B16}" sibTransId="{9A3C03F6-0203-4C0C-A422-91D62509BAB4}"/>
    <dgm:cxn modelId="{BB729DBF-C722-F24B-8FEB-072573E49FD7}" type="presOf" srcId="{E554A22B-A5C2-4705-814D-9AB59DC102FB}" destId="{6909481B-B280-FE47-B312-AD69543D37C2}" srcOrd="0" destOrd="0" presId="urn:microsoft.com/office/officeart/2016/7/layout/VerticalSolidActionList"/>
    <dgm:cxn modelId="{A2DE41CB-946F-43E8-9163-318907B30AB1}" srcId="{E554A22B-A5C2-4705-814D-9AB59DC102FB}" destId="{B7244D57-C725-4210-88E6-564E4B67AE97}" srcOrd="0" destOrd="0" parTransId="{DF513177-C634-4819-8020-0EA71F1B3DEA}" sibTransId="{145D03D7-9005-45FD-882A-C54B422CE8DB}"/>
    <dgm:cxn modelId="{A7B82DD7-86E6-49FE-9742-A4254109E5C7}" srcId="{D678D27F-93C4-4871-9281-2BE047528C8D}" destId="{7E2B5525-CE9A-4CFE-9956-4BD3688F9D05}" srcOrd="0" destOrd="0" parTransId="{73B17257-61AE-4107-80C0-A63D6370DF0C}" sibTransId="{58C5297C-D0E5-466B-ABFB-F30AB695175D}"/>
    <dgm:cxn modelId="{37E827F6-55C6-524B-92E3-B94CA7BE9BA4}" type="presOf" srcId="{D678D27F-93C4-4871-9281-2BE047528C8D}" destId="{EFB46E7C-6056-8647-BA66-75EE35687BE2}" srcOrd="0" destOrd="0" presId="urn:microsoft.com/office/officeart/2016/7/layout/VerticalSolidActionList"/>
    <dgm:cxn modelId="{19961032-08AD-3B48-BB17-E0460C1E8E5B}" type="presParOf" srcId="{B35785FF-9828-304F-8AC7-9660C4593FEC}" destId="{6A1AED80-F599-2343-9E6A-22D934850968}" srcOrd="0" destOrd="0" presId="urn:microsoft.com/office/officeart/2016/7/layout/VerticalSolidActionList"/>
    <dgm:cxn modelId="{D81B942B-3567-BC43-8974-1CE2E46A899C}" type="presParOf" srcId="{6A1AED80-F599-2343-9E6A-22D934850968}" destId="{6909481B-B280-FE47-B312-AD69543D37C2}" srcOrd="0" destOrd="0" presId="urn:microsoft.com/office/officeart/2016/7/layout/VerticalSolidActionList"/>
    <dgm:cxn modelId="{DC39E8A6-139B-2841-B87C-6A8F661257F8}" type="presParOf" srcId="{6A1AED80-F599-2343-9E6A-22D934850968}" destId="{64F6C584-E641-A94C-9D64-AE01381AAD7B}" srcOrd="1" destOrd="0" presId="urn:microsoft.com/office/officeart/2016/7/layout/VerticalSolidActionList"/>
    <dgm:cxn modelId="{181B7F58-4A54-724D-94CD-5324E60C4877}" type="presParOf" srcId="{B35785FF-9828-304F-8AC7-9660C4593FEC}" destId="{BCFE49E5-72C9-2C41-ACCD-6B3F747FD8D6}" srcOrd="1" destOrd="0" presId="urn:microsoft.com/office/officeart/2016/7/layout/VerticalSolidActionList"/>
    <dgm:cxn modelId="{21606C83-AF82-7C45-87D8-FBE7F5BE0BCE}" type="presParOf" srcId="{B35785FF-9828-304F-8AC7-9660C4593FEC}" destId="{4CF50FF9-8E0F-7240-8D17-F7E177A12E3A}" srcOrd="2" destOrd="0" presId="urn:microsoft.com/office/officeart/2016/7/layout/VerticalSolidActionList"/>
    <dgm:cxn modelId="{A9BACE94-A7AD-A54A-93A2-F92EB071BF99}" type="presParOf" srcId="{4CF50FF9-8E0F-7240-8D17-F7E177A12E3A}" destId="{EFB46E7C-6056-8647-BA66-75EE35687BE2}" srcOrd="0" destOrd="0" presId="urn:microsoft.com/office/officeart/2016/7/layout/VerticalSolidActionList"/>
    <dgm:cxn modelId="{2078C2DF-107D-C74D-90FB-C8224A6051C7}" type="presParOf" srcId="{4CF50FF9-8E0F-7240-8D17-F7E177A12E3A}" destId="{9A1D0CA9-D614-4A41-B9DC-596ED74BB127}" srcOrd="1" destOrd="0" presId="urn:microsoft.com/office/officeart/2016/7/layout/VerticalSolidActionList"/>
    <dgm:cxn modelId="{AEB267AB-5900-944F-AEDF-C06643B5FB44}" type="presParOf" srcId="{B35785FF-9828-304F-8AC7-9660C4593FEC}" destId="{3358B2D1-00B2-2947-B528-046AFAF339BC}" srcOrd="3" destOrd="0" presId="urn:microsoft.com/office/officeart/2016/7/layout/VerticalSolidActionList"/>
    <dgm:cxn modelId="{72C0643A-1488-4843-8D16-042D3C94C30C}" type="presParOf" srcId="{B35785FF-9828-304F-8AC7-9660C4593FEC}" destId="{186F1F7A-AA2C-114F-A59E-A634714898F0}" srcOrd="4" destOrd="0" presId="urn:microsoft.com/office/officeart/2016/7/layout/VerticalSolidActionList"/>
    <dgm:cxn modelId="{6731163F-E9BE-BC49-B787-C5C15AE4006B}" type="presParOf" srcId="{186F1F7A-AA2C-114F-A59E-A634714898F0}" destId="{2A97DDB4-0645-4948-98D4-7CEF77887193}" srcOrd="0" destOrd="0" presId="urn:microsoft.com/office/officeart/2016/7/layout/VerticalSolidActionList"/>
    <dgm:cxn modelId="{C9184BAC-DBEE-724E-AEE8-8330E43EFFFF}" type="presParOf" srcId="{186F1F7A-AA2C-114F-A59E-A634714898F0}" destId="{3AE7910B-EB72-9945-AF74-6CA3FFC93DFC}" srcOrd="1" destOrd="0" presId="urn:microsoft.com/office/officeart/2016/7/layout/VerticalSolidActionList"/>
    <dgm:cxn modelId="{BE145EC9-A974-D144-9577-E84AB3CDF149}" type="presParOf" srcId="{B35785FF-9828-304F-8AC7-9660C4593FEC}" destId="{4F72ADC6-850A-954A-B0A1-61D38A71D9E8}" srcOrd="5" destOrd="0" presId="urn:microsoft.com/office/officeart/2016/7/layout/VerticalSolidActionList"/>
    <dgm:cxn modelId="{8F56F1D3-85BA-A84C-8B67-5B82B136AB9D}" type="presParOf" srcId="{B35785FF-9828-304F-8AC7-9660C4593FEC}" destId="{1CA77BA1-E369-484E-BFED-E5806D66414B}" srcOrd="6" destOrd="0" presId="urn:microsoft.com/office/officeart/2016/7/layout/VerticalSolidActionList"/>
    <dgm:cxn modelId="{091CA21E-47F7-194E-A6C6-554E18DBAA35}" type="presParOf" srcId="{1CA77BA1-E369-484E-BFED-E5806D66414B}" destId="{66AE97B4-5B6E-B843-B83C-8ED11B765527}" srcOrd="0" destOrd="0" presId="urn:microsoft.com/office/officeart/2016/7/layout/VerticalSolidActionList"/>
    <dgm:cxn modelId="{2A0DAEB0-E7D0-5F40-BD4A-0FF306D1097E}" type="presParOf" srcId="{1CA77BA1-E369-484E-BFED-E5806D66414B}" destId="{A7C62DC0-57AD-B141-8B1C-1A83C9DA2FD0}"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A9D8FC29-C655-4116-A46F-00076E45738D}"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8E8B84F-1785-4E33-912B-9E64FB338706}">
      <dgm:prSet custT="1"/>
      <dgm:spPr/>
      <dgm:t>
        <a:bodyPr/>
        <a:lstStyle/>
        <a:p>
          <a:r>
            <a:rPr lang="en-GB" sz="2400" dirty="0">
              <a:latin typeface="Bahnschrift" panose="020B0502040204020203" pitchFamily="34" charset="0"/>
            </a:rPr>
            <a:t>Tradition and Culture</a:t>
          </a:r>
          <a:endParaRPr lang="en-US" sz="2400" dirty="0">
            <a:latin typeface="Bahnschrift" panose="020B0502040204020203" pitchFamily="34" charset="0"/>
          </a:endParaRPr>
        </a:p>
      </dgm:t>
    </dgm:pt>
    <dgm:pt modelId="{B78A04E2-711F-46CE-BFBD-5ADF1ABDE452}" type="parTrans" cxnId="{B786644E-65A6-4CAA-8452-79E1C84A46BC}">
      <dgm:prSet/>
      <dgm:spPr/>
      <dgm:t>
        <a:bodyPr/>
        <a:lstStyle/>
        <a:p>
          <a:endParaRPr lang="en-US" sz="2400">
            <a:latin typeface="Bahnschrift" panose="020B0502040204020203" pitchFamily="34" charset="0"/>
          </a:endParaRPr>
        </a:p>
      </dgm:t>
    </dgm:pt>
    <dgm:pt modelId="{83CD515B-761B-4FD7-A9E5-BBB94C2DECF0}" type="sibTrans" cxnId="{B786644E-65A6-4CAA-8452-79E1C84A46BC}">
      <dgm:prSet/>
      <dgm:spPr/>
      <dgm:t>
        <a:bodyPr/>
        <a:lstStyle/>
        <a:p>
          <a:endParaRPr lang="en-US" sz="2400">
            <a:latin typeface="Bahnschrift" panose="020B0502040204020203" pitchFamily="34" charset="0"/>
          </a:endParaRPr>
        </a:p>
      </dgm:t>
    </dgm:pt>
    <dgm:pt modelId="{B46C8D0C-4579-487D-A0AB-4AD00FA07BEF}">
      <dgm:prSet custT="1"/>
      <dgm:spPr/>
      <dgm:t>
        <a:bodyPr/>
        <a:lstStyle/>
        <a:p>
          <a:r>
            <a:rPr lang="en-GB" sz="2400">
              <a:latin typeface="Bahnschrift" panose="020B0502040204020203" pitchFamily="34" charset="0"/>
            </a:rPr>
            <a:t>Feelings, emotions and beliefs</a:t>
          </a:r>
          <a:endParaRPr lang="en-US" sz="2400">
            <a:latin typeface="Bahnschrift" panose="020B0502040204020203" pitchFamily="34" charset="0"/>
          </a:endParaRPr>
        </a:p>
      </dgm:t>
    </dgm:pt>
    <dgm:pt modelId="{C45D6E1B-59FF-4C2D-8368-950D13F40A75}" type="parTrans" cxnId="{341B4539-A90C-4446-8F81-87A96ED554D2}">
      <dgm:prSet/>
      <dgm:spPr/>
      <dgm:t>
        <a:bodyPr/>
        <a:lstStyle/>
        <a:p>
          <a:endParaRPr lang="en-US" sz="2400">
            <a:latin typeface="Bahnschrift" panose="020B0502040204020203" pitchFamily="34" charset="0"/>
          </a:endParaRPr>
        </a:p>
      </dgm:t>
    </dgm:pt>
    <dgm:pt modelId="{6682DDE3-30D4-455D-B3CC-B198598AFF78}" type="sibTrans" cxnId="{341B4539-A90C-4446-8F81-87A96ED554D2}">
      <dgm:prSet/>
      <dgm:spPr/>
      <dgm:t>
        <a:bodyPr/>
        <a:lstStyle/>
        <a:p>
          <a:endParaRPr lang="en-US" sz="2400">
            <a:latin typeface="Bahnschrift" panose="020B0502040204020203" pitchFamily="34" charset="0"/>
          </a:endParaRPr>
        </a:p>
      </dgm:t>
    </dgm:pt>
    <dgm:pt modelId="{BC911D8B-059C-4D8F-BDD6-D91ED5AD8D8A}">
      <dgm:prSet custT="1"/>
      <dgm:spPr/>
      <dgm:t>
        <a:bodyPr/>
        <a:lstStyle/>
        <a:p>
          <a:r>
            <a:rPr lang="en-GB" sz="2400">
              <a:latin typeface="Bahnschrift" panose="020B0502040204020203" pitchFamily="34" charset="0"/>
            </a:rPr>
            <a:t>Modern life, media and perceptions</a:t>
          </a:r>
          <a:endParaRPr lang="en-US" sz="2400">
            <a:latin typeface="Bahnschrift" panose="020B0502040204020203" pitchFamily="34" charset="0"/>
          </a:endParaRPr>
        </a:p>
      </dgm:t>
    </dgm:pt>
    <dgm:pt modelId="{204FAFFF-6335-498D-9FFF-15EE5B564436}" type="parTrans" cxnId="{383321B7-FFB0-4F5F-A6CF-0E1E8EF67AF1}">
      <dgm:prSet/>
      <dgm:spPr/>
      <dgm:t>
        <a:bodyPr/>
        <a:lstStyle/>
        <a:p>
          <a:endParaRPr lang="en-US" sz="2400">
            <a:latin typeface="Bahnschrift" panose="020B0502040204020203" pitchFamily="34" charset="0"/>
          </a:endParaRPr>
        </a:p>
      </dgm:t>
    </dgm:pt>
    <dgm:pt modelId="{D7D4E59B-4E9F-40AC-890C-3C4DC1D3B93D}" type="sibTrans" cxnId="{383321B7-FFB0-4F5F-A6CF-0E1E8EF67AF1}">
      <dgm:prSet/>
      <dgm:spPr/>
      <dgm:t>
        <a:bodyPr/>
        <a:lstStyle/>
        <a:p>
          <a:endParaRPr lang="en-US" sz="2400">
            <a:latin typeface="Bahnschrift" panose="020B0502040204020203" pitchFamily="34" charset="0"/>
          </a:endParaRPr>
        </a:p>
      </dgm:t>
    </dgm:pt>
    <dgm:pt modelId="{3DC095B3-787E-47EF-BC4E-FB37A3B1A6BA}">
      <dgm:prSet custT="1"/>
      <dgm:spPr/>
      <dgm:t>
        <a:bodyPr/>
        <a:lstStyle/>
        <a:p>
          <a:r>
            <a:rPr lang="en-GB" sz="2400" dirty="0">
              <a:latin typeface="Bahnschrift" panose="020B0502040204020203" pitchFamily="34" charset="0"/>
            </a:rPr>
            <a:t>Physical, mental and social wellbeing</a:t>
          </a:r>
          <a:endParaRPr lang="en-US" sz="2400" dirty="0">
            <a:latin typeface="Bahnschrift" panose="020B0502040204020203" pitchFamily="34" charset="0"/>
          </a:endParaRPr>
        </a:p>
      </dgm:t>
    </dgm:pt>
    <dgm:pt modelId="{FEA67EB7-72A0-472A-AAAC-6EE0ADEC77B0}" type="parTrans" cxnId="{51C746C5-7B9C-45E1-B286-CBBC07B659DE}">
      <dgm:prSet/>
      <dgm:spPr/>
      <dgm:t>
        <a:bodyPr/>
        <a:lstStyle/>
        <a:p>
          <a:endParaRPr lang="en-US" sz="2400">
            <a:latin typeface="Bahnschrift" panose="020B0502040204020203" pitchFamily="34" charset="0"/>
          </a:endParaRPr>
        </a:p>
      </dgm:t>
    </dgm:pt>
    <dgm:pt modelId="{78FAFC4F-CCA1-4D8F-8B7A-E96EF871E909}" type="sibTrans" cxnId="{51C746C5-7B9C-45E1-B286-CBBC07B659DE}">
      <dgm:prSet/>
      <dgm:spPr/>
      <dgm:t>
        <a:bodyPr/>
        <a:lstStyle/>
        <a:p>
          <a:endParaRPr lang="en-US" sz="2400">
            <a:latin typeface="Bahnschrift" panose="020B0502040204020203" pitchFamily="34" charset="0"/>
          </a:endParaRPr>
        </a:p>
      </dgm:t>
    </dgm:pt>
    <dgm:pt modelId="{DFE18926-A6F1-40EC-8048-A0FCF831CDC0}">
      <dgm:prSet custT="1"/>
      <dgm:spPr/>
      <dgm:t>
        <a:bodyPr/>
        <a:lstStyle/>
        <a:p>
          <a:r>
            <a:rPr lang="en-GB" sz="2400" dirty="0">
              <a:latin typeface="Bahnschrift" panose="020B0502040204020203" pitchFamily="34" charset="0"/>
            </a:rPr>
            <a:t>Authorities, councils and organisations</a:t>
          </a:r>
          <a:endParaRPr lang="en-US" sz="2400" dirty="0">
            <a:latin typeface="Bahnschrift" panose="020B0502040204020203" pitchFamily="34" charset="0"/>
          </a:endParaRPr>
        </a:p>
      </dgm:t>
    </dgm:pt>
    <dgm:pt modelId="{35343ED0-13D2-443B-87BD-732D1003C7D7}" type="parTrans" cxnId="{CB995972-1A56-45C4-9029-5E76A949D004}">
      <dgm:prSet/>
      <dgm:spPr/>
      <dgm:t>
        <a:bodyPr/>
        <a:lstStyle/>
        <a:p>
          <a:endParaRPr lang="en-US" sz="2400">
            <a:latin typeface="Bahnschrift" panose="020B0502040204020203" pitchFamily="34" charset="0"/>
          </a:endParaRPr>
        </a:p>
      </dgm:t>
    </dgm:pt>
    <dgm:pt modelId="{7BA9E64C-89C8-4A16-A2D5-19C781F33DF4}" type="sibTrans" cxnId="{CB995972-1A56-45C4-9029-5E76A949D004}">
      <dgm:prSet/>
      <dgm:spPr/>
      <dgm:t>
        <a:bodyPr/>
        <a:lstStyle/>
        <a:p>
          <a:endParaRPr lang="en-US" sz="2400">
            <a:latin typeface="Bahnschrift" panose="020B0502040204020203" pitchFamily="34" charset="0"/>
          </a:endParaRPr>
        </a:p>
      </dgm:t>
    </dgm:pt>
    <dgm:pt modelId="{46010C76-EBD2-4010-8248-92FEA4FC5464}" type="pres">
      <dgm:prSet presAssocID="{A9D8FC29-C655-4116-A46F-00076E45738D}" presName="root" presStyleCnt="0">
        <dgm:presLayoutVars>
          <dgm:dir/>
          <dgm:resizeHandles val="exact"/>
        </dgm:presLayoutVars>
      </dgm:prSet>
      <dgm:spPr/>
    </dgm:pt>
    <dgm:pt modelId="{56A3E2F5-6772-4F71-A946-F5F56A2E8149}" type="pres">
      <dgm:prSet presAssocID="{58E8B84F-1785-4E33-912B-9E64FB338706}" presName="compNode" presStyleCnt="0"/>
      <dgm:spPr/>
    </dgm:pt>
    <dgm:pt modelId="{5AAB2E17-25D3-4F5B-AD97-D81DCE2AED52}" type="pres">
      <dgm:prSet presAssocID="{58E8B84F-1785-4E33-912B-9E64FB338706}"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oup"/>
        </a:ext>
      </dgm:extLst>
    </dgm:pt>
    <dgm:pt modelId="{C47DFE75-42C1-41B3-A5C6-3109B0311DBB}" type="pres">
      <dgm:prSet presAssocID="{58E8B84F-1785-4E33-912B-9E64FB338706}" presName="spaceRect" presStyleCnt="0"/>
      <dgm:spPr/>
    </dgm:pt>
    <dgm:pt modelId="{FB4C2250-3922-4F9B-A907-991DA371BA58}" type="pres">
      <dgm:prSet presAssocID="{58E8B84F-1785-4E33-912B-9E64FB338706}" presName="textRect" presStyleLbl="revTx" presStyleIdx="0" presStyleCnt="5">
        <dgm:presLayoutVars>
          <dgm:chMax val="1"/>
          <dgm:chPref val="1"/>
        </dgm:presLayoutVars>
      </dgm:prSet>
      <dgm:spPr/>
    </dgm:pt>
    <dgm:pt modelId="{594256AC-2BC7-45EC-9CEC-83CEC2CCEB6A}" type="pres">
      <dgm:prSet presAssocID="{83CD515B-761B-4FD7-A9E5-BBB94C2DECF0}" presName="sibTrans" presStyleCnt="0"/>
      <dgm:spPr/>
    </dgm:pt>
    <dgm:pt modelId="{57BEF69C-3FFB-451C-A0F3-4010C7E2139B}" type="pres">
      <dgm:prSet presAssocID="{B46C8D0C-4579-487D-A0AB-4AD00FA07BEF}" presName="compNode" presStyleCnt="0"/>
      <dgm:spPr/>
    </dgm:pt>
    <dgm:pt modelId="{162FA9EC-7FDF-4275-8E6E-CF0B52D8D575}" type="pres">
      <dgm:prSet presAssocID="{B46C8D0C-4579-487D-A0AB-4AD00FA07BEF}"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fused Face with No Fill"/>
        </a:ext>
      </dgm:extLst>
    </dgm:pt>
    <dgm:pt modelId="{15932059-82F0-4D84-84F3-46306E2169F2}" type="pres">
      <dgm:prSet presAssocID="{B46C8D0C-4579-487D-A0AB-4AD00FA07BEF}" presName="spaceRect" presStyleCnt="0"/>
      <dgm:spPr/>
    </dgm:pt>
    <dgm:pt modelId="{8B3F591B-3C33-427B-BFFE-7FC8E6BFA313}" type="pres">
      <dgm:prSet presAssocID="{B46C8D0C-4579-487D-A0AB-4AD00FA07BEF}" presName="textRect" presStyleLbl="revTx" presStyleIdx="1" presStyleCnt="5">
        <dgm:presLayoutVars>
          <dgm:chMax val="1"/>
          <dgm:chPref val="1"/>
        </dgm:presLayoutVars>
      </dgm:prSet>
      <dgm:spPr/>
    </dgm:pt>
    <dgm:pt modelId="{C6DFBB23-0FA6-457D-9795-061239F3EEB2}" type="pres">
      <dgm:prSet presAssocID="{6682DDE3-30D4-455D-B3CC-B198598AFF78}" presName="sibTrans" presStyleCnt="0"/>
      <dgm:spPr/>
    </dgm:pt>
    <dgm:pt modelId="{B7AE95E2-1AB1-4554-816C-39AC64C47CF6}" type="pres">
      <dgm:prSet presAssocID="{BC911D8B-059C-4D8F-BDD6-D91ED5AD8D8A}" presName="compNode" presStyleCnt="0"/>
      <dgm:spPr/>
    </dgm:pt>
    <dgm:pt modelId="{CEA6787C-D60A-4121-A577-A34BE1240C7B}" type="pres">
      <dgm:prSet presAssocID="{BC911D8B-059C-4D8F-BDD6-D91ED5AD8D8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levision"/>
        </a:ext>
      </dgm:extLst>
    </dgm:pt>
    <dgm:pt modelId="{DEE4372C-FB76-47A2-9878-67759062C609}" type="pres">
      <dgm:prSet presAssocID="{BC911D8B-059C-4D8F-BDD6-D91ED5AD8D8A}" presName="spaceRect" presStyleCnt="0"/>
      <dgm:spPr/>
    </dgm:pt>
    <dgm:pt modelId="{1D65B32B-D5B9-43C1-B08C-D3FBB7D99CEF}" type="pres">
      <dgm:prSet presAssocID="{BC911D8B-059C-4D8F-BDD6-D91ED5AD8D8A}" presName="textRect" presStyleLbl="revTx" presStyleIdx="2" presStyleCnt="5">
        <dgm:presLayoutVars>
          <dgm:chMax val="1"/>
          <dgm:chPref val="1"/>
        </dgm:presLayoutVars>
      </dgm:prSet>
      <dgm:spPr/>
    </dgm:pt>
    <dgm:pt modelId="{0796A4E6-9068-4532-A62A-C8F891658ABB}" type="pres">
      <dgm:prSet presAssocID="{D7D4E59B-4E9F-40AC-890C-3C4DC1D3B93D}" presName="sibTrans" presStyleCnt="0"/>
      <dgm:spPr/>
    </dgm:pt>
    <dgm:pt modelId="{54727086-31C6-4D45-8DAC-E74AB8A7227E}" type="pres">
      <dgm:prSet presAssocID="{3DC095B3-787E-47EF-BC4E-FB37A3B1A6BA}" presName="compNode" presStyleCnt="0"/>
      <dgm:spPr/>
    </dgm:pt>
    <dgm:pt modelId="{8010BB02-F760-4D07-9749-65EF4ED863F3}" type="pres">
      <dgm:prSet presAssocID="{3DC095B3-787E-47EF-BC4E-FB37A3B1A6BA}"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in in head"/>
        </a:ext>
      </dgm:extLst>
    </dgm:pt>
    <dgm:pt modelId="{DD399B52-DA7C-49AD-8596-B6917BC4E0E9}" type="pres">
      <dgm:prSet presAssocID="{3DC095B3-787E-47EF-BC4E-FB37A3B1A6BA}" presName="spaceRect" presStyleCnt="0"/>
      <dgm:spPr/>
    </dgm:pt>
    <dgm:pt modelId="{12DB4DD6-BF24-4458-A6F7-FB5B7E79D45B}" type="pres">
      <dgm:prSet presAssocID="{3DC095B3-787E-47EF-BC4E-FB37A3B1A6BA}" presName="textRect" presStyleLbl="revTx" presStyleIdx="3" presStyleCnt="5">
        <dgm:presLayoutVars>
          <dgm:chMax val="1"/>
          <dgm:chPref val="1"/>
        </dgm:presLayoutVars>
      </dgm:prSet>
      <dgm:spPr/>
    </dgm:pt>
    <dgm:pt modelId="{AC00B696-DA63-4C82-AA83-73C7709A4016}" type="pres">
      <dgm:prSet presAssocID="{78FAFC4F-CCA1-4D8F-8B7A-E96EF871E909}" presName="sibTrans" presStyleCnt="0"/>
      <dgm:spPr/>
    </dgm:pt>
    <dgm:pt modelId="{E5F22074-8156-4223-A927-2B85F427CAA0}" type="pres">
      <dgm:prSet presAssocID="{DFE18926-A6F1-40EC-8048-A0FCF831CDC0}" presName="compNode" presStyleCnt="0"/>
      <dgm:spPr/>
    </dgm:pt>
    <dgm:pt modelId="{9A079D89-8F57-463F-905A-E260AF7DF0AF}" type="pres">
      <dgm:prSet presAssocID="{DFE18926-A6F1-40EC-8048-A0FCF831CDC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ank"/>
        </a:ext>
      </dgm:extLst>
    </dgm:pt>
    <dgm:pt modelId="{E382B651-DE32-4376-AE87-0842A34AFD7E}" type="pres">
      <dgm:prSet presAssocID="{DFE18926-A6F1-40EC-8048-A0FCF831CDC0}" presName="spaceRect" presStyleCnt="0"/>
      <dgm:spPr/>
    </dgm:pt>
    <dgm:pt modelId="{A6847CAE-3D5B-4251-AEA3-CA4DB4BC4151}" type="pres">
      <dgm:prSet presAssocID="{DFE18926-A6F1-40EC-8048-A0FCF831CDC0}" presName="textRect" presStyleLbl="revTx" presStyleIdx="4" presStyleCnt="5" custScaleX="114200">
        <dgm:presLayoutVars>
          <dgm:chMax val="1"/>
          <dgm:chPref val="1"/>
        </dgm:presLayoutVars>
      </dgm:prSet>
      <dgm:spPr/>
    </dgm:pt>
  </dgm:ptLst>
  <dgm:cxnLst>
    <dgm:cxn modelId="{341B4539-A90C-4446-8F81-87A96ED554D2}" srcId="{A9D8FC29-C655-4116-A46F-00076E45738D}" destId="{B46C8D0C-4579-487D-A0AB-4AD00FA07BEF}" srcOrd="1" destOrd="0" parTransId="{C45D6E1B-59FF-4C2D-8368-950D13F40A75}" sibTransId="{6682DDE3-30D4-455D-B3CC-B198598AFF78}"/>
    <dgm:cxn modelId="{DD0B413C-7A81-412A-801F-121AB2328A69}" type="presOf" srcId="{DFE18926-A6F1-40EC-8048-A0FCF831CDC0}" destId="{A6847CAE-3D5B-4251-AEA3-CA4DB4BC4151}" srcOrd="0" destOrd="0" presId="urn:microsoft.com/office/officeart/2018/2/layout/IconLabelList"/>
    <dgm:cxn modelId="{4E1D8A3D-042D-40BB-B977-704535781376}" type="presOf" srcId="{3DC095B3-787E-47EF-BC4E-FB37A3B1A6BA}" destId="{12DB4DD6-BF24-4458-A6F7-FB5B7E79D45B}" srcOrd="0" destOrd="0" presId="urn:microsoft.com/office/officeart/2018/2/layout/IconLabelList"/>
    <dgm:cxn modelId="{B786644E-65A6-4CAA-8452-79E1C84A46BC}" srcId="{A9D8FC29-C655-4116-A46F-00076E45738D}" destId="{58E8B84F-1785-4E33-912B-9E64FB338706}" srcOrd="0" destOrd="0" parTransId="{B78A04E2-711F-46CE-BFBD-5ADF1ABDE452}" sibTransId="{83CD515B-761B-4FD7-A9E5-BBB94C2DECF0}"/>
    <dgm:cxn modelId="{CB995972-1A56-45C4-9029-5E76A949D004}" srcId="{A9D8FC29-C655-4116-A46F-00076E45738D}" destId="{DFE18926-A6F1-40EC-8048-A0FCF831CDC0}" srcOrd="4" destOrd="0" parTransId="{35343ED0-13D2-443B-87BD-732D1003C7D7}" sibTransId="{7BA9E64C-89C8-4A16-A2D5-19C781F33DF4}"/>
    <dgm:cxn modelId="{323FA29E-5A6E-4B89-969E-FCD526A097A6}" type="presOf" srcId="{B46C8D0C-4579-487D-A0AB-4AD00FA07BEF}" destId="{8B3F591B-3C33-427B-BFFE-7FC8E6BFA313}" srcOrd="0" destOrd="0" presId="urn:microsoft.com/office/officeart/2018/2/layout/IconLabelList"/>
    <dgm:cxn modelId="{5F8F559F-97F6-4156-BA87-43EEE90D6F11}" type="presOf" srcId="{A9D8FC29-C655-4116-A46F-00076E45738D}" destId="{46010C76-EBD2-4010-8248-92FEA4FC5464}" srcOrd="0" destOrd="0" presId="urn:microsoft.com/office/officeart/2018/2/layout/IconLabelList"/>
    <dgm:cxn modelId="{84CB8CA5-353C-4D5E-B88D-78BBB6BE9C29}" type="presOf" srcId="{BC911D8B-059C-4D8F-BDD6-D91ED5AD8D8A}" destId="{1D65B32B-D5B9-43C1-B08C-D3FBB7D99CEF}" srcOrd="0" destOrd="0" presId="urn:microsoft.com/office/officeart/2018/2/layout/IconLabelList"/>
    <dgm:cxn modelId="{383321B7-FFB0-4F5F-A6CF-0E1E8EF67AF1}" srcId="{A9D8FC29-C655-4116-A46F-00076E45738D}" destId="{BC911D8B-059C-4D8F-BDD6-D91ED5AD8D8A}" srcOrd="2" destOrd="0" parTransId="{204FAFFF-6335-498D-9FFF-15EE5B564436}" sibTransId="{D7D4E59B-4E9F-40AC-890C-3C4DC1D3B93D}"/>
    <dgm:cxn modelId="{51C746C5-7B9C-45E1-B286-CBBC07B659DE}" srcId="{A9D8FC29-C655-4116-A46F-00076E45738D}" destId="{3DC095B3-787E-47EF-BC4E-FB37A3B1A6BA}" srcOrd="3" destOrd="0" parTransId="{FEA67EB7-72A0-472A-AAAC-6EE0ADEC77B0}" sibTransId="{78FAFC4F-CCA1-4D8F-8B7A-E96EF871E909}"/>
    <dgm:cxn modelId="{FF9447E3-0725-408D-99AE-9C10333C5C67}" type="presOf" srcId="{58E8B84F-1785-4E33-912B-9E64FB338706}" destId="{FB4C2250-3922-4F9B-A907-991DA371BA58}" srcOrd="0" destOrd="0" presId="urn:microsoft.com/office/officeart/2018/2/layout/IconLabelList"/>
    <dgm:cxn modelId="{F9B93E97-8460-4D37-81F7-3B7D6357EB5E}" type="presParOf" srcId="{46010C76-EBD2-4010-8248-92FEA4FC5464}" destId="{56A3E2F5-6772-4F71-A946-F5F56A2E8149}" srcOrd="0" destOrd="0" presId="urn:microsoft.com/office/officeart/2018/2/layout/IconLabelList"/>
    <dgm:cxn modelId="{DDBA0A03-D6CE-4928-AD1C-6586BA20A507}" type="presParOf" srcId="{56A3E2F5-6772-4F71-A946-F5F56A2E8149}" destId="{5AAB2E17-25D3-4F5B-AD97-D81DCE2AED52}" srcOrd="0" destOrd="0" presId="urn:microsoft.com/office/officeart/2018/2/layout/IconLabelList"/>
    <dgm:cxn modelId="{2BA78ED5-4C72-455A-A726-1382DC32A56D}" type="presParOf" srcId="{56A3E2F5-6772-4F71-A946-F5F56A2E8149}" destId="{C47DFE75-42C1-41B3-A5C6-3109B0311DBB}" srcOrd="1" destOrd="0" presId="urn:microsoft.com/office/officeart/2018/2/layout/IconLabelList"/>
    <dgm:cxn modelId="{71FAC664-B6C4-45EB-8A89-541AA8A46180}" type="presParOf" srcId="{56A3E2F5-6772-4F71-A946-F5F56A2E8149}" destId="{FB4C2250-3922-4F9B-A907-991DA371BA58}" srcOrd="2" destOrd="0" presId="urn:microsoft.com/office/officeart/2018/2/layout/IconLabelList"/>
    <dgm:cxn modelId="{C5BB3BFA-9231-485E-87F5-C2E88F190537}" type="presParOf" srcId="{46010C76-EBD2-4010-8248-92FEA4FC5464}" destId="{594256AC-2BC7-45EC-9CEC-83CEC2CCEB6A}" srcOrd="1" destOrd="0" presId="urn:microsoft.com/office/officeart/2018/2/layout/IconLabelList"/>
    <dgm:cxn modelId="{E4CFE3F7-A50F-4C2E-89DE-DF591AF18AE8}" type="presParOf" srcId="{46010C76-EBD2-4010-8248-92FEA4FC5464}" destId="{57BEF69C-3FFB-451C-A0F3-4010C7E2139B}" srcOrd="2" destOrd="0" presId="urn:microsoft.com/office/officeart/2018/2/layout/IconLabelList"/>
    <dgm:cxn modelId="{80733261-E734-4423-908D-5DE68578DA68}" type="presParOf" srcId="{57BEF69C-3FFB-451C-A0F3-4010C7E2139B}" destId="{162FA9EC-7FDF-4275-8E6E-CF0B52D8D575}" srcOrd="0" destOrd="0" presId="urn:microsoft.com/office/officeart/2018/2/layout/IconLabelList"/>
    <dgm:cxn modelId="{4C2D71F0-7051-4C8E-9B70-DD1CBDAB383F}" type="presParOf" srcId="{57BEF69C-3FFB-451C-A0F3-4010C7E2139B}" destId="{15932059-82F0-4D84-84F3-46306E2169F2}" srcOrd="1" destOrd="0" presId="urn:microsoft.com/office/officeart/2018/2/layout/IconLabelList"/>
    <dgm:cxn modelId="{5838F876-ED85-451D-9FF8-6745BF4426DF}" type="presParOf" srcId="{57BEF69C-3FFB-451C-A0F3-4010C7E2139B}" destId="{8B3F591B-3C33-427B-BFFE-7FC8E6BFA313}" srcOrd="2" destOrd="0" presId="urn:microsoft.com/office/officeart/2018/2/layout/IconLabelList"/>
    <dgm:cxn modelId="{84F78C0D-290E-4582-ABC5-BB9B88E44CD7}" type="presParOf" srcId="{46010C76-EBD2-4010-8248-92FEA4FC5464}" destId="{C6DFBB23-0FA6-457D-9795-061239F3EEB2}" srcOrd="3" destOrd="0" presId="urn:microsoft.com/office/officeart/2018/2/layout/IconLabelList"/>
    <dgm:cxn modelId="{054766A0-2BAC-490F-B46D-51E168DAFB18}" type="presParOf" srcId="{46010C76-EBD2-4010-8248-92FEA4FC5464}" destId="{B7AE95E2-1AB1-4554-816C-39AC64C47CF6}" srcOrd="4" destOrd="0" presId="urn:microsoft.com/office/officeart/2018/2/layout/IconLabelList"/>
    <dgm:cxn modelId="{3D7DCDD2-B45C-45AF-8915-79D1BCE2362F}" type="presParOf" srcId="{B7AE95E2-1AB1-4554-816C-39AC64C47CF6}" destId="{CEA6787C-D60A-4121-A577-A34BE1240C7B}" srcOrd="0" destOrd="0" presId="urn:microsoft.com/office/officeart/2018/2/layout/IconLabelList"/>
    <dgm:cxn modelId="{7DB7639F-A4F1-4E1D-9B9F-0C2902C19FA6}" type="presParOf" srcId="{B7AE95E2-1AB1-4554-816C-39AC64C47CF6}" destId="{DEE4372C-FB76-47A2-9878-67759062C609}" srcOrd="1" destOrd="0" presId="urn:microsoft.com/office/officeart/2018/2/layout/IconLabelList"/>
    <dgm:cxn modelId="{1953BCA6-B833-4A87-8632-73BCD56AED57}" type="presParOf" srcId="{B7AE95E2-1AB1-4554-816C-39AC64C47CF6}" destId="{1D65B32B-D5B9-43C1-B08C-D3FBB7D99CEF}" srcOrd="2" destOrd="0" presId="urn:microsoft.com/office/officeart/2018/2/layout/IconLabelList"/>
    <dgm:cxn modelId="{2D71674F-E0A7-40C1-90E4-E662D3E6B71A}" type="presParOf" srcId="{46010C76-EBD2-4010-8248-92FEA4FC5464}" destId="{0796A4E6-9068-4532-A62A-C8F891658ABB}" srcOrd="5" destOrd="0" presId="urn:microsoft.com/office/officeart/2018/2/layout/IconLabelList"/>
    <dgm:cxn modelId="{5BF8121C-D744-4E94-815E-097BC93C6118}" type="presParOf" srcId="{46010C76-EBD2-4010-8248-92FEA4FC5464}" destId="{54727086-31C6-4D45-8DAC-E74AB8A7227E}" srcOrd="6" destOrd="0" presId="urn:microsoft.com/office/officeart/2018/2/layout/IconLabelList"/>
    <dgm:cxn modelId="{00C8CC36-D3A5-4373-830C-526381E083AC}" type="presParOf" srcId="{54727086-31C6-4D45-8DAC-E74AB8A7227E}" destId="{8010BB02-F760-4D07-9749-65EF4ED863F3}" srcOrd="0" destOrd="0" presId="urn:microsoft.com/office/officeart/2018/2/layout/IconLabelList"/>
    <dgm:cxn modelId="{8A08CB2A-C6B4-45AB-9066-61743A89F4FE}" type="presParOf" srcId="{54727086-31C6-4D45-8DAC-E74AB8A7227E}" destId="{DD399B52-DA7C-49AD-8596-B6917BC4E0E9}" srcOrd="1" destOrd="0" presId="urn:microsoft.com/office/officeart/2018/2/layout/IconLabelList"/>
    <dgm:cxn modelId="{2A3F5A86-8422-4BAD-AD56-90B4D0D18A1F}" type="presParOf" srcId="{54727086-31C6-4D45-8DAC-E74AB8A7227E}" destId="{12DB4DD6-BF24-4458-A6F7-FB5B7E79D45B}" srcOrd="2" destOrd="0" presId="urn:microsoft.com/office/officeart/2018/2/layout/IconLabelList"/>
    <dgm:cxn modelId="{A72012EB-40BA-4AD4-A86F-022F3C550BAD}" type="presParOf" srcId="{46010C76-EBD2-4010-8248-92FEA4FC5464}" destId="{AC00B696-DA63-4C82-AA83-73C7709A4016}" srcOrd="7" destOrd="0" presId="urn:microsoft.com/office/officeart/2018/2/layout/IconLabelList"/>
    <dgm:cxn modelId="{FE367FCE-C999-498E-B839-7AC300D0B5E1}" type="presParOf" srcId="{46010C76-EBD2-4010-8248-92FEA4FC5464}" destId="{E5F22074-8156-4223-A927-2B85F427CAA0}" srcOrd="8" destOrd="0" presId="urn:microsoft.com/office/officeart/2018/2/layout/IconLabelList"/>
    <dgm:cxn modelId="{0393934A-B275-450D-A7FA-F4A22B495B61}" type="presParOf" srcId="{E5F22074-8156-4223-A927-2B85F427CAA0}" destId="{9A079D89-8F57-463F-905A-E260AF7DF0AF}" srcOrd="0" destOrd="0" presId="urn:microsoft.com/office/officeart/2018/2/layout/IconLabelList"/>
    <dgm:cxn modelId="{DC117E1A-61A4-4517-A1B8-AB03D5214AF3}" type="presParOf" srcId="{E5F22074-8156-4223-A927-2B85F427CAA0}" destId="{E382B651-DE32-4376-AE87-0842A34AFD7E}" srcOrd="1" destOrd="0" presId="urn:microsoft.com/office/officeart/2018/2/layout/IconLabelList"/>
    <dgm:cxn modelId="{12C1A527-8D91-418D-BA21-9DC03E9F482F}" type="presParOf" srcId="{E5F22074-8156-4223-A927-2B85F427CAA0}" destId="{A6847CAE-3D5B-4251-AEA3-CA4DB4BC4151}"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22FEB53-662B-4F06-A64F-4E06EB64330D}" type="doc">
      <dgm:prSet loTypeId="urn:microsoft.com/office/officeart/2005/8/layout/hierarchy3" loCatId="hierarchy" qsTypeId="urn:microsoft.com/office/officeart/2005/8/quickstyle/simple2" qsCatId="simple" csTypeId="urn:microsoft.com/office/officeart/2005/8/colors/accent3_2" csCatId="accent3" phldr="1"/>
      <dgm:spPr/>
      <dgm:t>
        <a:bodyPr/>
        <a:lstStyle/>
        <a:p>
          <a:endParaRPr lang="en-US"/>
        </a:p>
      </dgm:t>
    </dgm:pt>
    <dgm:pt modelId="{6C08A066-AC7F-4F84-9864-7ADDF5554888}">
      <dgm:prSet/>
      <dgm:spPr>
        <a:solidFill>
          <a:srgbClr val="4472C4"/>
        </a:solidFill>
      </dgm:spPr>
      <dgm:t>
        <a:bodyPr/>
        <a:lstStyle/>
        <a:p>
          <a:pPr algn="just"/>
          <a:r>
            <a:rPr lang="en-GB" i="1"/>
            <a:t>“I’ll tell you what depresses them a lot I think, say like you’ve got a mum and dad who’s old school but you’re one that’s growing up that’s not, it’s hard to keep the two.  You want to please your mum and dad, but you also want to be your own person” (GRT 1) </a:t>
          </a:r>
          <a:endParaRPr lang="en-US" dirty="0"/>
        </a:p>
      </dgm:t>
    </dgm:pt>
    <dgm:pt modelId="{7FF46DB0-5F0D-461D-AA0C-C055B19B18A6}" type="parTrans" cxnId="{6A26F6A8-7EB3-4CB9-B217-6242792BB7DF}">
      <dgm:prSet/>
      <dgm:spPr/>
      <dgm:t>
        <a:bodyPr/>
        <a:lstStyle/>
        <a:p>
          <a:endParaRPr lang="en-US"/>
        </a:p>
      </dgm:t>
    </dgm:pt>
    <dgm:pt modelId="{C31EE449-BAF1-47FA-9B82-CBD61C6BCE81}" type="sibTrans" cxnId="{6A26F6A8-7EB3-4CB9-B217-6242792BB7DF}">
      <dgm:prSet/>
      <dgm:spPr/>
      <dgm:t>
        <a:bodyPr/>
        <a:lstStyle/>
        <a:p>
          <a:endParaRPr lang="en-US"/>
        </a:p>
      </dgm:t>
    </dgm:pt>
    <dgm:pt modelId="{6B56D9C9-13E9-4DC9-8C2F-59D958BA66B7}">
      <dgm:prSet/>
      <dgm:spPr>
        <a:solidFill>
          <a:srgbClr val="4472C4"/>
        </a:solidFill>
      </dgm:spPr>
      <dgm:t>
        <a:bodyPr/>
        <a:lstStyle/>
        <a:p>
          <a:pPr algn="just"/>
          <a:r>
            <a:rPr lang="en-GB" i="1"/>
            <a:t>“There’s so much and the problem is especially in men, men are burdened with so much responsibility from a young age up until they’re older, so it’s like they carry the weight on their shoulders, but they don’t actually express it to anybody” (GRT 3).</a:t>
          </a:r>
          <a:endParaRPr lang="en-US" dirty="0"/>
        </a:p>
      </dgm:t>
    </dgm:pt>
    <dgm:pt modelId="{5DA75EDC-85AE-4979-81EF-DDB3950A4882}" type="parTrans" cxnId="{63590FA3-3A4E-4BAE-897B-7D81B6D23D44}">
      <dgm:prSet/>
      <dgm:spPr/>
      <dgm:t>
        <a:bodyPr/>
        <a:lstStyle/>
        <a:p>
          <a:endParaRPr lang="en-US"/>
        </a:p>
      </dgm:t>
    </dgm:pt>
    <dgm:pt modelId="{06DBAAD8-B5D6-4DFF-A215-2A84B3425DAF}" type="sibTrans" cxnId="{63590FA3-3A4E-4BAE-897B-7D81B6D23D44}">
      <dgm:prSet/>
      <dgm:spPr/>
      <dgm:t>
        <a:bodyPr/>
        <a:lstStyle/>
        <a:p>
          <a:endParaRPr lang="en-US"/>
        </a:p>
      </dgm:t>
    </dgm:pt>
    <dgm:pt modelId="{ADD75852-CD48-4260-8D59-A75EC8D11D6E}">
      <dgm:prSet/>
      <dgm:spPr>
        <a:solidFill>
          <a:srgbClr val="D4D9EC">
            <a:alpha val="90000"/>
          </a:srgbClr>
        </a:solidFill>
      </dgm:spPr>
      <dgm:t>
        <a:bodyPr/>
        <a:lstStyle/>
        <a:p>
          <a:pPr algn="just"/>
          <a:r>
            <a:rPr lang="en-GB" b="0" i="1"/>
            <a:t>“it’s a part of our DNA that we’re very untrusting, which stems from the way we’ve been brought up, the way we’ve had to be brought up against the world, so there’s got to be a lot more trust, concrete trust that they can speak to someone” (GRT 4).</a:t>
          </a:r>
          <a:endParaRPr lang="en-US" b="0" dirty="0"/>
        </a:p>
      </dgm:t>
    </dgm:pt>
    <dgm:pt modelId="{255FD8CB-380D-480A-8347-97052450E4B6}" type="parTrans" cxnId="{DF0C0B4F-8773-4F51-B715-7D2B08AA6C91}">
      <dgm:prSet/>
      <dgm:spPr>
        <a:solidFill>
          <a:schemeClr val="bg1"/>
        </a:solidFill>
        <a:ln>
          <a:solidFill>
            <a:schemeClr val="bg1"/>
          </a:solidFill>
        </a:ln>
      </dgm:spPr>
      <dgm:t>
        <a:bodyPr/>
        <a:lstStyle/>
        <a:p>
          <a:endParaRPr lang="en-US"/>
        </a:p>
      </dgm:t>
    </dgm:pt>
    <dgm:pt modelId="{80C02153-8A16-4AD4-B8B2-92D3B9A88BA3}" type="sibTrans" cxnId="{DF0C0B4F-8773-4F51-B715-7D2B08AA6C91}">
      <dgm:prSet/>
      <dgm:spPr/>
      <dgm:t>
        <a:bodyPr/>
        <a:lstStyle/>
        <a:p>
          <a:endParaRPr lang="en-US"/>
        </a:p>
      </dgm:t>
    </dgm:pt>
    <dgm:pt modelId="{25AB0010-9DDC-F54E-B19E-74964383D684}">
      <dgm:prSet custT="1"/>
      <dgm:spPr>
        <a:solidFill>
          <a:srgbClr val="D4D9EC">
            <a:alpha val="90000"/>
          </a:srgbClr>
        </a:solidFill>
      </dgm:spPr>
      <dgm:t>
        <a:bodyPr/>
        <a:lstStyle/>
        <a:p>
          <a:pPr algn="just"/>
          <a:r>
            <a:rPr lang="en-GB" sz="1600" b="0" i="1"/>
            <a:t>“It’s heating or eating, there will be a lot of kids going without food this year the way it’s going up, which ain’t good.” (GRT 2)</a:t>
          </a:r>
          <a:endParaRPr lang="en-GB" sz="1600" b="0" dirty="0"/>
        </a:p>
      </dgm:t>
    </dgm:pt>
    <dgm:pt modelId="{29BE803D-99A6-814E-A207-4E40F7CCECB3}" type="parTrans" cxnId="{511B153F-694D-354F-BFA9-7DF3272F03A7}">
      <dgm:prSet/>
      <dgm:spPr>
        <a:ln>
          <a:solidFill>
            <a:schemeClr val="bg1"/>
          </a:solidFill>
        </a:ln>
      </dgm:spPr>
      <dgm:t>
        <a:bodyPr/>
        <a:lstStyle/>
        <a:p>
          <a:endParaRPr lang="en-GB"/>
        </a:p>
      </dgm:t>
    </dgm:pt>
    <dgm:pt modelId="{31A9A9FB-B5A5-934B-A6C3-5D9BC5ED807F}" type="sibTrans" cxnId="{511B153F-694D-354F-BFA9-7DF3272F03A7}">
      <dgm:prSet/>
      <dgm:spPr/>
      <dgm:t>
        <a:bodyPr/>
        <a:lstStyle/>
        <a:p>
          <a:endParaRPr lang="en-GB"/>
        </a:p>
      </dgm:t>
    </dgm:pt>
    <dgm:pt modelId="{BFCE4EE0-2B26-B442-B681-D5C54B69858F}" type="pres">
      <dgm:prSet presAssocID="{022FEB53-662B-4F06-A64F-4E06EB64330D}" presName="diagram" presStyleCnt="0">
        <dgm:presLayoutVars>
          <dgm:chPref val="1"/>
          <dgm:dir/>
          <dgm:animOne val="branch"/>
          <dgm:animLvl val="lvl"/>
          <dgm:resizeHandles/>
        </dgm:presLayoutVars>
      </dgm:prSet>
      <dgm:spPr/>
    </dgm:pt>
    <dgm:pt modelId="{6AE2C38B-E396-164D-B6F8-BB4E41B17D04}" type="pres">
      <dgm:prSet presAssocID="{6C08A066-AC7F-4F84-9864-7ADDF5554888}" presName="root" presStyleCnt="0"/>
      <dgm:spPr/>
    </dgm:pt>
    <dgm:pt modelId="{00B17ACF-8B8E-2544-9FC4-47865DD6320B}" type="pres">
      <dgm:prSet presAssocID="{6C08A066-AC7F-4F84-9864-7ADDF5554888}" presName="rootComposite" presStyleCnt="0"/>
      <dgm:spPr/>
    </dgm:pt>
    <dgm:pt modelId="{6BEB4DA8-407D-9F4B-A8A3-4B5E638F08BE}" type="pres">
      <dgm:prSet presAssocID="{6C08A066-AC7F-4F84-9864-7ADDF5554888}" presName="rootText" presStyleLbl="node1" presStyleIdx="0" presStyleCnt="2"/>
      <dgm:spPr/>
    </dgm:pt>
    <dgm:pt modelId="{DC67DC95-5B93-CE46-99B7-C94F802EF8EC}" type="pres">
      <dgm:prSet presAssocID="{6C08A066-AC7F-4F84-9864-7ADDF5554888}" presName="rootConnector" presStyleLbl="node1" presStyleIdx="0" presStyleCnt="2"/>
      <dgm:spPr/>
    </dgm:pt>
    <dgm:pt modelId="{FDE8F62C-FF4F-6448-B516-5DD7C084F504}" type="pres">
      <dgm:prSet presAssocID="{6C08A066-AC7F-4F84-9864-7ADDF5554888}" presName="childShape" presStyleCnt="0"/>
      <dgm:spPr/>
    </dgm:pt>
    <dgm:pt modelId="{7F948237-76FB-0B46-A0FC-3874B72C1257}" type="pres">
      <dgm:prSet presAssocID="{29BE803D-99A6-814E-A207-4E40F7CCECB3}" presName="Name13" presStyleLbl="parChTrans1D2" presStyleIdx="0" presStyleCnt="2"/>
      <dgm:spPr/>
    </dgm:pt>
    <dgm:pt modelId="{B297A257-9401-6342-BC9D-57750586C0E5}" type="pres">
      <dgm:prSet presAssocID="{25AB0010-9DDC-F54E-B19E-74964383D684}" presName="childText" presStyleLbl="bgAcc1" presStyleIdx="0" presStyleCnt="2" custLinFactNeighborX="-21006" custLinFactNeighborY="-432">
        <dgm:presLayoutVars>
          <dgm:bulletEnabled val="1"/>
        </dgm:presLayoutVars>
      </dgm:prSet>
      <dgm:spPr/>
    </dgm:pt>
    <dgm:pt modelId="{71DC54E8-D21C-7F42-82C6-2A98BC84A1F9}" type="pres">
      <dgm:prSet presAssocID="{6B56D9C9-13E9-4DC9-8C2F-59D958BA66B7}" presName="root" presStyleCnt="0"/>
      <dgm:spPr/>
    </dgm:pt>
    <dgm:pt modelId="{CDE14E61-AF7F-8D4A-8E03-44CA9386A006}" type="pres">
      <dgm:prSet presAssocID="{6B56D9C9-13E9-4DC9-8C2F-59D958BA66B7}" presName="rootComposite" presStyleCnt="0"/>
      <dgm:spPr/>
    </dgm:pt>
    <dgm:pt modelId="{76713D78-E4A9-2A43-890A-DD1BCE75173F}" type="pres">
      <dgm:prSet presAssocID="{6B56D9C9-13E9-4DC9-8C2F-59D958BA66B7}" presName="rootText" presStyleLbl="node1" presStyleIdx="1" presStyleCnt="2"/>
      <dgm:spPr/>
    </dgm:pt>
    <dgm:pt modelId="{5E6A1633-AF4F-0649-A18F-5B29447CC31C}" type="pres">
      <dgm:prSet presAssocID="{6B56D9C9-13E9-4DC9-8C2F-59D958BA66B7}" presName="rootConnector" presStyleLbl="node1" presStyleIdx="1" presStyleCnt="2"/>
      <dgm:spPr/>
    </dgm:pt>
    <dgm:pt modelId="{0F3DD776-F7BA-AD4C-A7B0-399DFFBB98A3}" type="pres">
      <dgm:prSet presAssocID="{6B56D9C9-13E9-4DC9-8C2F-59D958BA66B7}" presName="childShape" presStyleCnt="0"/>
      <dgm:spPr/>
    </dgm:pt>
    <dgm:pt modelId="{99A00650-DCA4-DE4D-96D3-6FCE4E7B648C}" type="pres">
      <dgm:prSet presAssocID="{255FD8CB-380D-480A-8347-97052450E4B6}" presName="Name13" presStyleLbl="parChTrans1D2" presStyleIdx="1" presStyleCnt="2"/>
      <dgm:spPr/>
    </dgm:pt>
    <dgm:pt modelId="{9659A822-6B55-9149-9228-D32917E8E0EC}" type="pres">
      <dgm:prSet presAssocID="{ADD75852-CD48-4260-8D59-A75EC8D11D6E}" presName="childText" presStyleLbl="bgAcc1" presStyleIdx="1" presStyleCnt="2" custScaleY="102185" custLinFactNeighborX="-8302" custLinFactNeighborY="-2307">
        <dgm:presLayoutVars>
          <dgm:bulletEnabled val="1"/>
        </dgm:presLayoutVars>
      </dgm:prSet>
      <dgm:spPr/>
    </dgm:pt>
  </dgm:ptLst>
  <dgm:cxnLst>
    <dgm:cxn modelId="{E355900C-06DA-4EF7-A190-D9DBBB71A66C}" type="presOf" srcId="{29BE803D-99A6-814E-A207-4E40F7CCECB3}" destId="{7F948237-76FB-0B46-A0FC-3874B72C1257}" srcOrd="0" destOrd="0" presId="urn:microsoft.com/office/officeart/2005/8/layout/hierarchy3"/>
    <dgm:cxn modelId="{3ED89A2E-5C16-48C0-A877-807E31B276D8}" type="presOf" srcId="{255FD8CB-380D-480A-8347-97052450E4B6}" destId="{99A00650-DCA4-DE4D-96D3-6FCE4E7B648C}" srcOrd="0" destOrd="0" presId="urn:microsoft.com/office/officeart/2005/8/layout/hierarchy3"/>
    <dgm:cxn modelId="{791D2D39-3E99-4E95-AE03-5C8ABC951A1B}" type="presOf" srcId="{022FEB53-662B-4F06-A64F-4E06EB64330D}" destId="{BFCE4EE0-2B26-B442-B681-D5C54B69858F}" srcOrd="0" destOrd="0" presId="urn:microsoft.com/office/officeart/2005/8/layout/hierarchy3"/>
    <dgm:cxn modelId="{0FA1063C-9F9C-4F6B-8B57-2D630816EC37}" type="presOf" srcId="{6B56D9C9-13E9-4DC9-8C2F-59D958BA66B7}" destId="{5E6A1633-AF4F-0649-A18F-5B29447CC31C}" srcOrd="1" destOrd="0" presId="urn:microsoft.com/office/officeart/2005/8/layout/hierarchy3"/>
    <dgm:cxn modelId="{511B153F-694D-354F-BFA9-7DF3272F03A7}" srcId="{6C08A066-AC7F-4F84-9864-7ADDF5554888}" destId="{25AB0010-9DDC-F54E-B19E-74964383D684}" srcOrd="0" destOrd="0" parTransId="{29BE803D-99A6-814E-A207-4E40F7CCECB3}" sibTransId="{31A9A9FB-B5A5-934B-A6C3-5D9BC5ED807F}"/>
    <dgm:cxn modelId="{DF0C0B4F-8773-4F51-B715-7D2B08AA6C91}" srcId="{6B56D9C9-13E9-4DC9-8C2F-59D958BA66B7}" destId="{ADD75852-CD48-4260-8D59-A75EC8D11D6E}" srcOrd="0" destOrd="0" parTransId="{255FD8CB-380D-480A-8347-97052450E4B6}" sibTransId="{80C02153-8A16-4AD4-B8B2-92D3B9A88BA3}"/>
    <dgm:cxn modelId="{70E4B571-1C1A-4681-91BC-FE570FE7E376}" type="presOf" srcId="{ADD75852-CD48-4260-8D59-A75EC8D11D6E}" destId="{9659A822-6B55-9149-9228-D32917E8E0EC}" srcOrd="0" destOrd="0" presId="urn:microsoft.com/office/officeart/2005/8/layout/hierarchy3"/>
    <dgm:cxn modelId="{F4906E88-026A-4426-9984-26902A4DBE98}" type="presOf" srcId="{25AB0010-9DDC-F54E-B19E-74964383D684}" destId="{B297A257-9401-6342-BC9D-57750586C0E5}" srcOrd="0" destOrd="0" presId="urn:microsoft.com/office/officeart/2005/8/layout/hierarchy3"/>
    <dgm:cxn modelId="{5FED3990-0363-4870-BB77-FF6337587D35}" type="presOf" srcId="{6C08A066-AC7F-4F84-9864-7ADDF5554888}" destId="{6BEB4DA8-407D-9F4B-A8A3-4B5E638F08BE}" srcOrd="0" destOrd="0" presId="urn:microsoft.com/office/officeart/2005/8/layout/hierarchy3"/>
    <dgm:cxn modelId="{63590FA3-3A4E-4BAE-897B-7D81B6D23D44}" srcId="{022FEB53-662B-4F06-A64F-4E06EB64330D}" destId="{6B56D9C9-13E9-4DC9-8C2F-59D958BA66B7}" srcOrd="1" destOrd="0" parTransId="{5DA75EDC-85AE-4979-81EF-DDB3950A4882}" sibTransId="{06DBAAD8-B5D6-4DFF-A215-2A84B3425DAF}"/>
    <dgm:cxn modelId="{6A26F6A8-7EB3-4CB9-B217-6242792BB7DF}" srcId="{022FEB53-662B-4F06-A64F-4E06EB64330D}" destId="{6C08A066-AC7F-4F84-9864-7ADDF5554888}" srcOrd="0" destOrd="0" parTransId="{7FF46DB0-5F0D-461D-AA0C-C055B19B18A6}" sibTransId="{C31EE449-BAF1-47FA-9B82-CBD61C6BCE81}"/>
    <dgm:cxn modelId="{F348EEAD-0C97-4C08-BAA0-5D4F9995DFB4}" type="presOf" srcId="{6C08A066-AC7F-4F84-9864-7ADDF5554888}" destId="{DC67DC95-5B93-CE46-99B7-C94F802EF8EC}" srcOrd="1" destOrd="0" presId="urn:microsoft.com/office/officeart/2005/8/layout/hierarchy3"/>
    <dgm:cxn modelId="{D5259BC8-715D-4941-B040-5066D1876B53}" type="presOf" srcId="{6B56D9C9-13E9-4DC9-8C2F-59D958BA66B7}" destId="{76713D78-E4A9-2A43-890A-DD1BCE75173F}" srcOrd="0" destOrd="0" presId="urn:microsoft.com/office/officeart/2005/8/layout/hierarchy3"/>
    <dgm:cxn modelId="{FADCDF28-2BC0-47A5-8EBC-AC58128A6DAC}" type="presParOf" srcId="{BFCE4EE0-2B26-B442-B681-D5C54B69858F}" destId="{6AE2C38B-E396-164D-B6F8-BB4E41B17D04}" srcOrd="0" destOrd="0" presId="urn:microsoft.com/office/officeart/2005/8/layout/hierarchy3"/>
    <dgm:cxn modelId="{CB44EDA8-F680-4613-BC81-17FB5E0C752F}" type="presParOf" srcId="{6AE2C38B-E396-164D-B6F8-BB4E41B17D04}" destId="{00B17ACF-8B8E-2544-9FC4-47865DD6320B}" srcOrd="0" destOrd="0" presId="urn:microsoft.com/office/officeart/2005/8/layout/hierarchy3"/>
    <dgm:cxn modelId="{A9C44478-7AAD-4E9B-8CE1-E2FC33118559}" type="presParOf" srcId="{00B17ACF-8B8E-2544-9FC4-47865DD6320B}" destId="{6BEB4DA8-407D-9F4B-A8A3-4B5E638F08BE}" srcOrd="0" destOrd="0" presId="urn:microsoft.com/office/officeart/2005/8/layout/hierarchy3"/>
    <dgm:cxn modelId="{1220250B-4410-4BE8-BCBC-E4A0588E8B44}" type="presParOf" srcId="{00B17ACF-8B8E-2544-9FC4-47865DD6320B}" destId="{DC67DC95-5B93-CE46-99B7-C94F802EF8EC}" srcOrd="1" destOrd="0" presId="urn:microsoft.com/office/officeart/2005/8/layout/hierarchy3"/>
    <dgm:cxn modelId="{0AE5BFD6-2AE7-4F1F-9810-FD561AF2F317}" type="presParOf" srcId="{6AE2C38B-E396-164D-B6F8-BB4E41B17D04}" destId="{FDE8F62C-FF4F-6448-B516-5DD7C084F504}" srcOrd="1" destOrd="0" presId="urn:microsoft.com/office/officeart/2005/8/layout/hierarchy3"/>
    <dgm:cxn modelId="{97B516F4-957C-491A-9044-0CC3EA428818}" type="presParOf" srcId="{FDE8F62C-FF4F-6448-B516-5DD7C084F504}" destId="{7F948237-76FB-0B46-A0FC-3874B72C1257}" srcOrd="0" destOrd="0" presId="urn:microsoft.com/office/officeart/2005/8/layout/hierarchy3"/>
    <dgm:cxn modelId="{FB720F6B-622D-461B-BE8D-F6D850CBE3FB}" type="presParOf" srcId="{FDE8F62C-FF4F-6448-B516-5DD7C084F504}" destId="{B297A257-9401-6342-BC9D-57750586C0E5}" srcOrd="1" destOrd="0" presId="urn:microsoft.com/office/officeart/2005/8/layout/hierarchy3"/>
    <dgm:cxn modelId="{28B00AD1-8C01-41FC-A0D2-6AF459F809B4}" type="presParOf" srcId="{BFCE4EE0-2B26-B442-B681-D5C54B69858F}" destId="{71DC54E8-D21C-7F42-82C6-2A98BC84A1F9}" srcOrd="1" destOrd="0" presId="urn:microsoft.com/office/officeart/2005/8/layout/hierarchy3"/>
    <dgm:cxn modelId="{0353EB36-1D67-41F6-BEB0-CAD97CC7A867}" type="presParOf" srcId="{71DC54E8-D21C-7F42-82C6-2A98BC84A1F9}" destId="{CDE14E61-AF7F-8D4A-8E03-44CA9386A006}" srcOrd="0" destOrd="0" presId="urn:microsoft.com/office/officeart/2005/8/layout/hierarchy3"/>
    <dgm:cxn modelId="{8EA6CECE-3E2A-4715-8A90-C35840E39A6B}" type="presParOf" srcId="{CDE14E61-AF7F-8D4A-8E03-44CA9386A006}" destId="{76713D78-E4A9-2A43-890A-DD1BCE75173F}" srcOrd="0" destOrd="0" presId="urn:microsoft.com/office/officeart/2005/8/layout/hierarchy3"/>
    <dgm:cxn modelId="{FF099C45-1A4A-4D16-832D-B5FC38BD9FAA}" type="presParOf" srcId="{CDE14E61-AF7F-8D4A-8E03-44CA9386A006}" destId="{5E6A1633-AF4F-0649-A18F-5B29447CC31C}" srcOrd="1" destOrd="0" presId="urn:microsoft.com/office/officeart/2005/8/layout/hierarchy3"/>
    <dgm:cxn modelId="{04AF6CD2-2BC3-4D8B-9D58-73A484715132}" type="presParOf" srcId="{71DC54E8-D21C-7F42-82C6-2A98BC84A1F9}" destId="{0F3DD776-F7BA-AD4C-A7B0-399DFFBB98A3}" srcOrd="1" destOrd="0" presId="urn:microsoft.com/office/officeart/2005/8/layout/hierarchy3"/>
    <dgm:cxn modelId="{B6BF561A-A618-4423-8ABD-D240CE3AA358}" type="presParOf" srcId="{0F3DD776-F7BA-AD4C-A7B0-399DFFBB98A3}" destId="{99A00650-DCA4-DE4D-96D3-6FCE4E7B648C}" srcOrd="0" destOrd="0" presId="urn:microsoft.com/office/officeart/2005/8/layout/hierarchy3"/>
    <dgm:cxn modelId="{F6ED4C98-5F03-4A1D-B2CC-5D7BB226F848}" type="presParOf" srcId="{0F3DD776-F7BA-AD4C-A7B0-399DFFBB98A3}" destId="{9659A822-6B55-9149-9228-D32917E8E0EC}"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987681B-3E8C-4D08-BABC-2869A1EAE47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DF88736A-4140-4DCF-A93B-ECF509FB4D51}">
      <dgm:prSet custT="1"/>
      <dgm:spPr/>
      <dgm:t>
        <a:bodyPr/>
        <a:lstStyle/>
        <a:p>
          <a:r>
            <a:rPr lang="en-GB" sz="1600" b="0" i="1" dirty="0">
              <a:latin typeface="Bahnschrift" panose="020B0502040204020203" pitchFamily="34" charset="0"/>
            </a:rPr>
            <a:t>“Because a lot of them was condemned weren’t they if they killed themselves years ago, people sort of looked down on it a bit didn’t they?  Because a lot of people worried about looking, especially men and boys, they think it’s shameful if they’re asking for help from the outside” (GRT1).</a:t>
          </a:r>
          <a:endParaRPr lang="en-US" sz="1600" b="0" dirty="0">
            <a:latin typeface="Bahnschrift" panose="020B0502040204020203" pitchFamily="34" charset="0"/>
          </a:endParaRPr>
        </a:p>
      </dgm:t>
    </dgm:pt>
    <dgm:pt modelId="{A7976D20-0115-44F2-9723-55D32E4E0559}" type="parTrans" cxnId="{51585202-0CF3-4136-83EC-246765D6197C}">
      <dgm:prSet/>
      <dgm:spPr/>
      <dgm:t>
        <a:bodyPr/>
        <a:lstStyle/>
        <a:p>
          <a:endParaRPr lang="en-US"/>
        </a:p>
      </dgm:t>
    </dgm:pt>
    <dgm:pt modelId="{02245D93-134A-4256-9149-3F40A7D983C8}" type="sibTrans" cxnId="{51585202-0CF3-4136-83EC-246765D6197C}">
      <dgm:prSet/>
      <dgm:spPr/>
      <dgm:t>
        <a:bodyPr/>
        <a:lstStyle/>
        <a:p>
          <a:endParaRPr lang="en-US"/>
        </a:p>
      </dgm:t>
    </dgm:pt>
    <dgm:pt modelId="{7D7E440E-1AE0-4A08-8904-8C9B2F84B832}">
      <dgm:prSet custT="1"/>
      <dgm:spPr/>
      <dgm:t>
        <a:bodyPr/>
        <a:lstStyle/>
        <a:p>
          <a:r>
            <a:rPr lang="en-GB" sz="1600" i="1" dirty="0">
              <a:latin typeface="Bahnschrift" panose="020B0502040204020203" pitchFamily="34" charset="0"/>
            </a:rPr>
            <a:t>“But there’s so many suicide deaths in our culture, there’s been more in the last few years there’s been more young people, old people taking their lives where they bury so much.  There is because there’s so much ...Stigma over it” (GRT 3).</a:t>
          </a:r>
          <a:endParaRPr lang="en-US" sz="1600" dirty="0">
            <a:latin typeface="Bahnschrift" panose="020B0502040204020203" pitchFamily="34" charset="0"/>
          </a:endParaRPr>
        </a:p>
      </dgm:t>
    </dgm:pt>
    <dgm:pt modelId="{1C1E31B8-DE59-4C96-A483-D930EAF9DD02}" type="parTrans" cxnId="{3C288256-4D79-4512-BCA3-D0769256FE70}">
      <dgm:prSet/>
      <dgm:spPr/>
      <dgm:t>
        <a:bodyPr/>
        <a:lstStyle/>
        <a:p>
          <a:endParaRPr lang="en-US"/>
        </a:p>
      </dgm:t>
    </dgm:pt>
    <dgm:pt modelId="{327E5E74-847C-4782-8367-C65BEB70BC69}" type="sibTrans" cxnId="{3C288256-4D79-4512-BCA3-D0769256FE70}">
      <dgm:prSet/>
      <dgm:spPr/>
      <dgm:t>
        <a:bodyPr/>
        <a:lstStyle/>
        <a:p>
          <a:endParaRPr lang="en-US"/>
        </a:p>
      </dgm:t>
    </dgm:pt>
    <dgm:pt modelId="{ACE62CC8-9BAA-4408-9D4C-B19006FA44A0}">
      <dgm:prSet custT="1"/>
      <dgm:spPr/>
      <dgm:t>
        <a:bodyPr/>
        <a:lstStyle/>
        <a:p>
          <a:r>
            <a:rPr lang="en-GB" sz="1600" b="1" i="1" dirty="0">
              <a:latin typeface="Bahnschrift" panose="020B0502040204020203" pitchFamily="34" charset="0"/>
            </a:rPr>
            <a:t>“</a:t>
          </a:r>
          <a:r>
            <a:rPr lang="en-GB" sz="1600" b="0" i="1" dirty="0">
              <a:latin typeface="Bahnschrift" panose="020B0502040204020203" pitchFamily="34" charset="0"/>
            </a:rPr>
            <a:t>But if you’re not a Traveller you can be a mechanic, you can be a nurse, you can be anything, but as soon as they find out what you are they don’t want to know you.  The people don’t give you a chance to find out what you are” (GRT 6)</a:t>
          </a:r>
          <a:endParaRPr lang="en-US" sz="1600" b="0" dirty="0">
            <a:latin typeface="Bahnschrift" panose="020B0502040204020203" pitchFamily="34" charset="0"/>
          </a:endParaRPr>
        </a:p>
      </dgm:t>
    </dgm:pt>
    <dgm:pt modelId="{110E6776-CCFE-4181-A2B0-EC1DAF1B326D}" type="parTrans" cxnId="{2AA63511-2858-4E23-97CB-1B6D4DA9209D}">
      <dgm:prSet/>
      <dgm:spPr/>
      <dgm:t>
        <a:bodyPr/>
        <a:lstStyle/>
        <a:p>
          <a:endParaRPr lang="en-US"/>
        </a:p>
      </dgm:t>
    </dgm:pt>
    <dgm:pt modelId="{19FA010B-81FF-45E3-8106-24A921C6FCFC}" type="sibTrans" cxnId="{2AA63511-2858-4E23-97CB-1B6D4DA9209D}">
      <dgm:prSet/>
      <dgm:spPr/>
      <dgm:t>
        <a:bodyPr/>
        <a:lstStyle/>
        <a:p>
          <a:endParaRPr lang="en-US"/>
        </a:p>
      </dgm:t>
    </dgm:pt>
    <dgm:pt modelId="{C5D67188-C7D3-C64F-8A95-588DA5252804}" type="pres">
      <dgm:prSet presAssocID="{5987681B-3E8C-4D08-BABC-2869A1EAE474}" presName="hierChild1" presStyleCnt="0">
        <dgm:presLayoutVars>
          <dgm:chPref val="1"/>
          <dgm:dir/>
          <dgm:animOne val="branch"/>
          <dgm:animLvl val="lvl"/>
          <dgm:resizeHandles/>
        </dgm:presLayoutVars>
      </dgm:prSet>
      <dgm:spPr/>
    </dgm:pt>
    <dgm:pt modelId="{B960ACD1-283E-7F4F-9BD1-E3DABA008BA3}" type="pres">
      <dgm:prSet presAssocID="{DF88736A-4140-4DCF-A93B-ECF509FB4D51}" presName="hierRoot1" presStyleCnt="0"/>
      <dgm:spPr/>
    </dgm:pt>
    <dgm:pt modelId="{6C3FF2EB-61F9-2949-8273-9862501F37A2}" type="pres">
      <dgm:prSet presAssocID="{DF88736A-4140-4DCF-A93B-ECF509FB4D51}" presName="composite" presStyleCnt="0"/>
      <dgm:spPr/>
    </dgm:pt>
    <dgm:pt modelId="{C112D131-568E-2148-BF00-00D02F100E38}" type="pres">
      <dgm:prSet presAssocID="{DF88736A-4140-4DCF-A93B-ECF509FB4D51}" presName="background" presStyleLbl="node0" presStyleIdx="0" presStyleCnt="3"/>
      <dgm:spPr/>
    </dgm:pt>
    <dgm:pt modelId="{0980F497-B7CF-2C49-9224-280B5B1E11E3}" type="pres">
      <dgm:prSet presAssocID="{DF88736A-4140-4DCF-A93B-ECF509FB4D51}" presName="text" presStyleLbl="fgAcc0" presStyleIdx="0" presStyleCnt="3" custScaleX="125062" custScaleY="182282">
        <dgm:presLayoutVars>
          <dgm:chPref val="3"/>
        </dgm:presLayoutVars>
      </dgm:prSet>
      <dgm:spPr/>
    </dgm:pt>
    <dgm:pt modelId="{17BDB89C-9253-8E46-8F20-D9D56C734986}" type="pres">
      <dgm:prSet presAssocID="{DF88736A-4140-4DCF-A93B-ECF509FB4D51}" presName="hierChild2" presStyleCnt="0"/>
      <dgm:spPr/>
    </dgm:pt>
    <dgm:pt modelId="{2B397414-5CAD-7E45-A06A-6C85DA17F7B2}" type="pres">
      <dgm:prSet presAssocID="{7D7E440E-1AE0-4A08-8904-8C9B2F84B832}" presName="hierRoot1" presStyleCnt="0"/>
      <dgm:spPr/>
    </dgm:pt>
    <dgm:pt modelId="{109589C2-15A5-1A4F-A035-891D6F374572}" type="pres">
      <dgm:prSet presAssocID="{7D7E440E-1AE0-4A08-8904-8C9B2F84B832}" presName="composite" presStyleCnt="0"/>
      <dgm:spPr/>
    </dgm:pt>
    <dgm:pt modelId="{83F426D9-8129-6C46-B3AB-5B895B0C5416}" type="pres">
      <dgm:prSet presAssocID="{7D7E440E-1AE0-4A08-8904-8C9B2F84B832}" presName="background" presStyleLbl="node0" presStyleIdx="1" presStyleCnt="3"/>
      <dgm:spPr/>
    </dgm:pt>
    <dgm:pt modelId="{6F9538DE-7972-254C-9538-0FC473132215}" type="pres">
      <dgm:prSet presAssocID="{7D7E440E-1AE0-4A08-8904-8C9B2F84B832}" presName="text" presStyleLbl="fgAcc0" presStyleIdx="1" presStyleCnt="3" custScaleX="116244" custScaleY="182290">
        <dgm:presLayoutVars>
          <dgm:chPref val="3"/>
        </dgm:presLayoutVars>
      </dgm:prSet>
      <dgm:spPr/>
    </dgm:pt>
    <dgm:pt modelId="{6C100947-1019-0349-B0EC-A7680A188740}" type="pres">
      <dgm:prSet presAssocID="{7D7E440E-1AE0-4A08-8904-8C9B2F84B832}" presName="hierChild2" presStyleCnt="0"/>
      <dgm:spPr/>
    </dgm:pt>
    <dgm:pt modelId="{F14B3D91-0765-7542-96EE-0013EE1F664F}" type="pres">
      <dgm:prSet presAssocID="{ACE62CC8-9BAA-4408-9D4C-B19006FA44A0}" presName="hierRoot1" presStyleCnt="0"/>
      <dgm:spPr/>
    </dgm:pt>
    <dgm:pt modelId="{B5056DCC-C319-8F40-BD15-4A38C4F6FE98}" type="pres">
      <dgm:prSet presAssocID="{ACE62CC8-9BAA-4408-9D4C-B19006FA44A0}" presName="composite" presStyleCnt="0"/>
      <dgm:spPr/>
    </dgm:pt>
    <dgm:pt modelId="{52713943-D4B5-7041-B1F0-BA131F97450C}" type="pres">
      <dgm:prSet presAssocID="{ACE62CC8-9BAA-4408-9D4C-B19006FA44A0}" presName="background" presStyleLbl="node0" presStyleIdx="2" presStyleCnt="3"/>
      <dgm:spPr/>
    </dgm:pt>
    <dgm:pt modelId="{BD1CF6CC-BBAA-8F48-A7B8-2D8C6F335C21}" type="pres">
      <dgm:prSet presAssocID="{ACE62CC8-9BAA-4408-9D4C-B19006FA44A0}" presName="text" presStyleLbl="fgAcc0" presStyleIdx="2" presStyleCnt="3" custScaleX="121402" custScaleY="183403">
        <dgm:presLayoutVars>
          <dgm:chPref val="3"/>
        </dgm:presLayoutVars>
      </dgm:prSet>
      <dgm:spPr/>
    </dgm:pt>
    <dgm:pt modelId="{FAA3DAF3-F7D6-D047-A8C1-D99AEEF5F6AD}" type="pres">
      <dgm:prSet presAssocID="{ACE62CC8-9BAA-4408-9D4C-B19006FA44A0}" presName="hierChild2" presStyleCnt="0"/>
      <dgm:spPr/>
    </dgm:pt>
  </dgm:ptLst>
  <dgm:cxnLst>
    <dgm:cxn modelId="{51585202-0CF3-4136-83EC-246765D6197C}" srcId="{5987681B-3E8C-4D08-BABC-2869A1EAE474}" destId="{DF88736A-4140-4DCF-A93B-ECF509FB4D51}" srcOrd="0" destOrd="0" parTransId="{A7976D20-0115-44F2-9723-55D32E4E0559}" sibTransId="{02245D93-134A-4256-9149-3F40A7D983C8}"/>
    <dgm:cxn modelId="{2AA63511-2858-4E23-97CB-1B6D4DA9209D}" srcId="{5987681B-3E8C-4D08-BABC-2869A1EAE474}" destId="{ACE62CC8-9BAA-4408-9D4C-B19006FA44A0}" srcOrd="2" destOrd="0" parTransId="{110E6776-CCFE-4181-A2B0-EC1DAF1B326D}" sibTransId="{19FA010B-81FF-45E3-8106-24A921C6FCFC}"/>
    <dgm:cxn modelId="{003E6428-AFCE-DB47-94A7-4BBD344D12F1}" type="presOf" srcId="{5987681B-3E8C-4D08-BABC-2869A1EAE474}" destId="{C5D67188-C7D3-C64F-8A95-588DA5252804}" srcOrd="0" destOrd="0" presId="urn:microsoft.com/office/officeart/2005/8/layout/hierarchy1"/>
    <dgm:cxn modelId="{4A2EE96D-84CA-F94A-8B6E-55EE2AA4B70F}" type="presOf" srcId="{ACE62CC8-9BAA-4408-9D4C-B19006FA44A0}" destId="{BD1CF6CC-BBAA-8F48-A7B8-2D8C6F335C21}" srcOrd="0" destOrd="0" presId="urn:microsoft.com/office/officeart/2005/8/layout/hierarchy1"/>
    <dgm:cxn modelId="{3C288256-4D79-4512-BCA3-D0769256FE70}" srcId="{5987681B-3E8C-4D08-BABC-2869A1EAE474}" destId="{7D7E440E-1AE0-4A08-8904-8C9B2F84B832}" srcOrd="1" destOrd="0" parTransId="{1C1E31B8-DE59-4C96-A483-D930EAF9DD02}" sibTransId="{327E5E74-847C-4782-8367-C65BEB70BC69}"/>
    <dgm:cxn modelId="{F17E179D-9E2A-4144-959F-7448A721D654}" type="presOf" srcId="{DF88736A-4140-4DCF-A93B-ECF509FB4D51}" destId="{0980F497-B7CF-2C49-9224-280B5B1E11E3}" srcOrd="0" destOrd="0" presId="urn:microsoft.com/office/officeart/2005/8/layout/hierarchy1"/>
    <dgm:cxn modelId="{926767FE-0C87-7146-9F22-3BE994D02800}" type="presOf" srcId="{7D7E440E-1AE0-4A08-8904-8C9B2F84B832}" destId="{6F9538DE-7972-254C-9538-0FC473132215}" srcOrd="0" destOrd="0" presId="urn:microsoft.com/office/officeart/2005/8/layout/hierarchy1"/>
    <dgm:cxn modelId="{E1AA7B63-D0A3-6F47-A275-A2017CEF53B7}" type="presParOf" srcId="{C5D67188-C7D3-C64F-8A95-588DA5252804}" destId="{B960ACD1-283E-7F4F-9BD1-E3DABA008BA3}" srcOrd="0" destOrd="0" presId="urn:microsoft.com/office/officeart/2005/8/layout/hierarchy1"/>
    <dgm:cxn modelId="{9D42E26B-CAFA-154D-9BA1-B8409E5A0BF8}" type="presParOf" srcId="{B960ACD1-283E-7F4F-9BD1-E3DABA008BA3}" destId="{6C3FF2EB-61F9-2949-8273-9862501F37A2}" srcOrd="0" destOrd="0" presId="urn:microsoft.com/office/officeart/2005/8/layout/hierarchy1"/>
    <dgm:cxn modelId="{3024F9B5-6ED0-6846-91BE-9643C51E3365}" type="presParOf" srcId="{6C3FF2EB-61F9-2949-8273-9862501F37A2}" destId="{C112D131-568E-2148-BF00-00D02F100E38}" srcOrd="0" destOrd="0" presId="urn:microsoft.com/office/officeart/2005/8/layout/hierarchy1"/>
    <dgm:cxn modelId="{14E6403F-BE08-4C48-851C-51A8C7A9D821}" type="presParOf" srcId="{6C3FF2EB-61F9-2949-8273-9862501F37A2}" destId="{0980F497-B7CF-2C49-9224-280B5B1E11E3}" srcOrd="1" destOrd="0" presId="urn:microsoft.com/office/officeart/2005/8/layout/hierarchy1"/>
    <dgm:cxn modelId="{7F1F68E8-E226-6E42-B07A-07B0EB85ECB0}" type="presParOf" srcId="{B960ACD1-283E-7F4F-9BD1-E3DABA008BA3}" destId="{17BDB89C-9253-8E46-8F20-D9D56C734986}" srcOrd="1" destOrd="0" presId="urn:microsoft.com/office/officeart/2005/8/layout/hierarchy1"/>
    <dgm:cxn modelId="{CAB96077-AC96-EF45-93EE-E675EA53753E}" type="presParOf" srcId="{C5D67188-C7D3-C64F-8A95-588DA5252804}" destId="{2B397414-5CAD-7E45-A06A-6C85DA17F7B2}" srcOrd="1" destOrd="0" presId="urn:microsoft.com/office/officeart/2005/8/layout/hierarchy1"/>
    <dgm:cxn modelId="{A320F4F8-3BD2-7B4B-A58C-563346D0BD21}" type="presParOf" srcId="{2B397414-5CAD-7E45-A06A-6C85DA17F7B2}" destId="{109589C2-15A5-1A4F-A035-891D6F374572}" srcOrd="0" destOrd="0" presId="urn:microsoft.com/office/officeart/2005/8/layout/hierarchy1"/>
    <dgm:cxn modelId="{74DB7C8B-FF04-284C-84F3-E6ACBB6699EA}" type="presParOf" srcId="{109589C2-15A5-1A4F-A035-891D6F374572}" destId="{83F426D9-8129-6C46-B3AB-5B895B0C5416}" srcOrd="0" destOrd="0" presId="urn:microsoft.com/office/officeart/2005/8/layout/hierarchy1"/>
    <dgm:cxn modelId="{66817155-905E-5241-B586-107C452B0104}" type="presParOf" srcId="{109589C2-15A5-1A4F-A035-891D6F374572}" destId="{6F9538DE-7972-254C-9538-0FC473132215}" srcOrd="1" destOrd="0" presId="urn:microsoft.com/office/officeart/2005/8/layout/hierarchy1"/>
    <dgm:cxn modelId="{A03E6FF4-27DE-F344-9B5D-0F66CE13C7AD}" type="presParOf" srcId="{2B397414-5CAD-7E45-A06A-6C85DA17F7B2}" destId="{6C100947-1019-0349-B0EC-A7680A188740}" srcOrd="1" destOrd="0" presId="urn:microsoft.com/office/officeart/2005/8/layout/hierarchy1"/>
    <dgm:cxn modelId="{6AB18635-7DD6-1844-AEA0-A2EF3FB67B5C}" type="presParOf" srcId="{C5D67188-C7D3-C64F-8A95-588DA5252804}" destId="{F14B3D91-0765-7542-96EE-0013EE1F664F}" srcOrd="2" destOrd="0" presId="urn:microsoft.com/office/officeart/2005/8/layout/hierarchy1"/>
    <dgm:cxn modelId="{2C00BFD2-5539-DB4B-BD6E-0559C400AE79}" type="presParOf" srcId="{F14B3D91-0765-7542-96EE-0013EE1F664F}" destId="{B5056DCC-C319-8F40-BD15-4A38C4F6FE98}" srcOrd="0" destOrd="0" presId="urn:microsoft.com/office/officeart/2005/8/layout/hierarchy1"/>
    <dgm:cxn modelId="{88B69623-7B18-2549-AF0A-2DBBD2F9D0F8}" type="presParOf" srcId="{B5056DCC-C319-8F40-BD15-4A38C4F6FE98}" destId="{52713943-D4B5-7041-B1F0-BA131F97450C}" srcOrd="0" destOrd="0" presId="urn:microsoft.com/office/officeart/2005/8/layout/hierarchy1"/>
    <dgm:cxn modelId="{40ED5A5D-26C2-5E40-AECC-312AF8A12C9A}" type="presParOf" srcId="{B5056DCC-C319-8F40-BD15-4A38C4F6FE98}" destId="{BD1CF6CC-BBAA-8F48-A7B8-2D8C6F335C21}" srcOrd="1" destOrd="0" presId="urn:microsoft.com/office/officeart/2005/8/layout/hierarchy1"/>
    <dgm:cxn modelId="{6A3A1131-0B51-E649-B800-A0D9F6D9006F}" type="presParOf" srcId="{F14B3D91-0765-7542-96EE-0013EE1F664F}" destId="{FAA3DAF3-F7D6-D047-A8C1-D99AEEF5F6A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987681B-3E8C-4D08-BABC-2869A1EAE474}"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7D7E440E-1AE0-4A08-8904-8C9B2F84B832}">
      <dgm:prSet custT="1"/>
      <dgm:spPr/>
      <dgm:t>
        <a:bodyPr/>
        <a:lstStyle/>
        <a:p>
          <a:r>
            <a:rPr lang="en-GB" sz="1600" b="0" i="1" dirty="0">
              <a:latin typeface="Bahnschrift" panose="020B0502040204020203" pitchFamily="34" charset="0"/>
            </a:rPr>
            <a:t>“Like TikTok and Facebook and things, I think the younger ones are more TikTok and Instagram isn’t it than Facebook” </a:t>
          </a:r>
          <a:endParaRPr lang="en-US" sz="1600" dirty="0">
            <a:latin typeface="Bahnschrift" panose="020B0502040204020203" pitchFamily="34" charset="0"/>
          </a:endParaRPr>
        </a:p>
      </dgm:t>
    </dgm:pt>
    <dgm:pt modelId="{327E5E74-847C-4782-8367-C65BEB70BC69}" type="sibTrans" cxnId="{3C288256-4D79-4512-BCA3-D0769256FE70}">
      <dgm:prSet/>
      <dgm:spPr/>
      <dgm:t>
        <a:bodyPr/>
        <a:lstStyle/>
        <a:p>
          <a:endParaRPr lang="en-US"/>
        </a:p>
      </dgm:t>
    </dgm:pt>
    <dgm:pt modelId="{1C1E31B8-DE59-4C96-A483-D930EAF9DD02}" type="parTrans" cxnId="{3C288256-4D79-4512-BCA3-D0769256FE70}">
      <dgm:prSet/>
      <dgm:spPr/>
      <dgm:t>
        <a:bodyPr/>
        <a:lstStyle/>
        <a:p>
          <a:endParaRPr lang="en-US"/>
        </a:p>
      </dgm:t>
    </dgm:pt>
    <dgm:pt modelId="{C36D088A-BC66-4B25-82FE-4ADF0B9092BF}">
      <dgm:prSet custT="1"/>
      <dgm:spPr/>
      <dgm:t>
        <a:bodyPr/>
        <a:lstStyle/>
        <a:p>
          <a:r>
            <a:rPr lang="en-GB" sz="1600" i="1" dirty="0">
              <a:latin typeface="Bahnschrift" panose="020B0502040204020203" pitchFamily="34" charset="0"/>
            </a:rPr>
            <a:t>“..but if I didn’t have that self-referral, if I didn’t know how to do that, you see I can read and write, but there’s a lot of people ... I can access the Internet or whatever, there’s a lot of people that can’t” (GRT 2)</a:t>
          </a:r>
          <a:endParaRPr lang="en-US" sz="1600" dirty="0">
            <a:latin typeface="Bahnschrift" panose="020B0502040204020203" pitchFamily="34" charset="0"/>
          </a:endParaRPr>
        </a:p>
      </dgm:t>
    </dgm:pt>
    <dgm:pt modelId="{FF85C57B-122D-4186-A97D-562681C3B926}" type="parTrans" cxnId="{CBB29BE9-B338-48AC-B5E3-E9A53B4266B5}">
      <dgm:prSet/>
      <dgm:spPr/>
      <dgm:t>
        <a:bodyPr/>
        <a:lstStyle/>
        <a:p>
          <a:endParaRPr lang="en-GB"/>
        </a:p>
      </dgm:t>
    </dgm:pt>
    <dgm:pt modelId="{8CC0A8FF-F0DA-451C-B5EA-AABED616569E}" type="sibTrans" cxnId="{CBB29BE9-B338-48AC-B5E3-E9A53B4266B5}">
      <dgm:prSet/>
      <dgm:spPr/>
      <dgm:t>
        <a:bodyPr/>
        <a:lstStyle/>
        <a:p>
          <a:endParaRPr lang="en-GB"/>
        </a:p>
      </dgm:t>
    </dgm:pt>
    <dgm:pt modelId="{9108F257-E0CD-4549-8AC4-8AE1C8525711}">
      <dgm:prSet custT="1"/>
      <dgm:spPr/>
      <dgm:t>
        <a:bodyPr/>
        <a:lstStyle/>
        <a:p>
          <a:r>
            <a:rPr lang="en-GB" sz="1600" b="0" i="1" dirty="0">
              <a:latin typeface="Bahnschrift" panose="020B0502040204020203" pitchFamily="34" charset="0"/>
            </a:rPr>
            <a:t>There’s more men on the Facebook looking at it than there is women” (GRT 1)</a:t>
          </a:r>
          <a:endParaRPr lang="en-US" sz="1600" b="0" dirty="0">
            <a:latin typeface="Bahnschrift" panose="020B0502040204020203" pitchFamily="34" charset="0"/>
          </a:endParaRPr>
        </a:p>
      </dgm:t>
    </dgm:pt>
    <dgm:pt modelId="{E2CE8DE3-9650-4164-8EBC-65268975C7EB}" type="parTrans" cxnId="{7932E8A9-660A-4656-98DB-CF454438870D}">
      <dgm:prSet/>
      <dgm:spPr/>
      <dgm:t>
        <a:bodyPr/>
        <a:lstStyle/>
        <a:p>
          <a:endParaRPr lang="en-GB"/>
        </a:p>
      </dgm:t>
    </dgm:pt>
    <dgm:pt modelId="{CB0ADD45-0045-4D0A-B9AB-814DDD742C3E}" type="sibTrans" cxnId="{7932E8A9-660A-4656-98DB-CF454438870D}">
      <dgm:prSet/>
      <dgm:spPr/>
      <dgm:t>
        <a:bodyPr/>
        <a:lstStyle/>
        <a:p>
          <a:endParaRPr lang="en-GB"/>
        </a:p>
      </dgm:t>
    </dgm:pt>
    <dgm:pt modelId="{0193CA5D-C746-49DB-BC2C-175E805FC267}">
      <dgm:prSet custT="1"/>
      <dgm:spPr>
        <a:solidFill>
          <a:srgbClr val="EDF1F9"/>
        </a:solidFill>
      </dgm:spPr>
      <dgm:t>
        <a:bodyPr/>
        <a:lstStyle/>
        <a:p>
          <a:r>
            <a:rPr lang="en-GB" sz="1600" i="1" dirty="0">
              <a:latin typeface="Bahnschrift" panose="020B0502040204020203" pitchFamily="34" charset="0"/>
            </a:rPr>
            <a:t>I think a WhatsApp group is another thing as well, I think because you can make it like it’s a, it’s like a group of friends rather than someone being your counsellor” </a:t>
          </a:r>
          <a:br>
            <a:rPr lang="en-GB" sz="1600" i="1" dirty="0">
              <a:latin typeface="Bahnschrift" panose="020B0502040204020203" pitchFamily="34" charset="0"/>
            </a:rPr>
          </a:br>
          <a:r>
            <a:rPr lang="en-GB" sz="1600" i="1" dirty="0">
              <a:latin typeface="Bahnschrift" panose="020B0502040204020203" pitchFamily="34" charset="0"/>
            </a:rPr>
            <a:t>(GRT 1)</a:t>
          </a:r>
          <a:endParaRPr lang="en-GB" sz="1600" dirty="0"/>
        </a:p>
      </dgm:t>
    </dgm:pt>
    <dgm:pt modelId="{7ABBD68B-0B21-4D60-88B8-DAFD1C88EB07}" type="parTrans" cxnId="{4A419055-B25E-4B71-A767-2C4EA47CA811}">
      <dgm:prSet/>
      <dgm:spPr/>
      <dgm:t>
        <a:bodyPr/>
        <a:lstStyle/>
        <a:p>
          <a:endParaRPr lang="en-GB"/>
        </a:p>
      </dgm:t>
    </dgm:pt>
    <dgm:pt modelId="{29AE1BA1-B349-435A-B382-D40026E31338}" type="sibTrans" cxnId="{4A419055-B25E-4B71-A767-2C4EA47CA811}">
      <dgm:prSet/>
      <dgm:spPr/>
      <dgm:t>
        <a:bodyPr/>
        <a:lstStyle/>
        <a:p>
          <a:endParaRPr lang="en-GB"/>
        </a:p>
      </dgm:t>
    </dgm:pt>
    <dgm:pt modelId="{C5D67188-C7D3-C64F-8A95-588DA5252804}" type="pres">
      <dgm:prSet presAssocID="{5987681B-3E8C-4D08-BABC-2869A1EAE474}" presName="hierChild1" presStyleCnt="0">
        <dgm:presLayoutVars>
          <dgm:chPref val="1"/>
          <dgm:dir/>
          <dgm:animOne val="branch"/>
          <dgm:animLvl val="lvl"/>
          <dgm:resizeHandles/>
        </dgm:presLayoutVars>
      </dgm:prSet>
      <dgm:spPr/>
    </dgm:pt>
    <dgm:pt modelId="{025E746F-2919-449E-A82C-43F8FF48531B}" type="pres">
      <dgm:prSet presAssocID="{9108F257-E0CD-4549-8AC4-8AE1C8525711}" presName="hierRoot1" presStyleCnt="0"/>
      <dgm:spPr/>
    </dgm:pt>
    <dgm:pt modelId="{EF318189-0054-4A0C-97D3-48F76143D85B}" type="pres">
      <dgm:prSet presAssocID="{9108F257-E0CD-4549-8AC4-8AE1C8525711}" presName="composite" presStyleCnt="0"/>
      <dgm:spPr/>
    </dgm:pt>
    <dgm:pt modelId="{49FC7EA3-3FED-4E48-93E0-579337FEDBA0}" type="pres">
      <dgm:prSet presAssocID="{9108F257-E0CD-4549-8AC4-8AE1C8525711}" presName="background" presStyleLbl="node0" presStyleIdx="0" presStyleCnt="4"/>
      <dgm:spPr/>
    </dgm:pt>
    <dgm:pt modelId="{0D521D7E-6BE8-49F4-8C53-190CFE1FC07A}" type="pres">
      <dgm:prSet presAssocID="{9108F257-E0CD-4549-8AC4-8AE1C8525711}" presName="text" presStyleLbl="fgAcc0" presStyleIdx="0" presStyleCnt="4" custScaleX="100884" custScaleY="195535">
        <dgm:presLayoutVars>
          <dgm:chPref val="3"/>
        </dgm:presLayoutVars>
      </dgm:prSet>
      <dgm:spPr/>
    </dgm:pt>
    <dgm:pt modelId="{8B0F2E2F-933E-4D1B-8BAD-C0B88933F24C}" type="pres">
      <dgm:prSet presAssocID="{9108F257-E0CD-4549-8AC4-8AE1C8525711}" presName="hierChild2" presStyleCnt="0"/>
      <dgm:spPr/>
    </dgm:pt>
    <dgm:pt modelId="{2B397414-5CAD-7E45-A06A-6C85DA17F7B2}" type="pres">
      <dgm:prSet presAssocID="{7D7E440E-1AE0-4A08-8904-8C9B2F84B832}" presName="hierRoot1" presStyleCnt="0"/>
      <dgm:spPr/>
    </dgm:pt>
    <dgm:pt modelId="{109589C2-15A5-1A4F-A035-891D6F374572}" type="pres">
      <dgm:prSet presAssocID="{7D7E440E-1AE0-4A08-8904-8C9B2F84B832}" presName="composite" presStyleCnt="0"/>
      <dgm:spPr/>
    </dgm:pt>
    <dgm:pt modelId="{83F426D9-8129-6C46-B3AB-5B895B0C5416}" type="pres">
      <dgm:prSet presAssocID="{7D7E440E-1AE0-4A08-8904-8C9B2F84B832}" presName="background" presStyleLbl="node0" presStyleIdx="1" presStyleCnt="4"/>
      <dgm:spPr/>
    </dgm:pt>
    <dgm:pt modelId="{6F9538DE-7972-254C-9538-0FC473132215}" type="pres">
      <dgm:prSet presAssocID="{7D7E440E-1AE0-4A08-8904-8C9B2F84B832}" presName="text" presStyleLbl="fgAcc0" presStyleIdx="1" presStyleCnt="4" custScaleX="100884" custScaleY="195535">
        <dgm:presLayoutVars>
          <dgm:chPref val="3"/>
        </dgm:presLayoutVars>
      </dgm:prSet>
      <dgm:spPr/>
    </dgm:pt>
    <dgm:pt modelId="{6C100947-1019-0349-B0EC-A7680A188740}" type="pres">
      <dgm:prSet presAssocID="{7D7E440E-1AE0-4A08-8904-8C9B2F84B832}" presName="hierChild2" presStyleCnt="0"/>
      <dgm:spPr/>
    </dgm:pt>
    <dgm:pt modelId="{3AFB4F21-B848-49FA-BB4A-32697483F300}" type="pres">
      <dgm:prSet presAssocID="{0193CA5D-C746-49DB-BC2C-175E805FC267}" presName="hierRoot1" presStyleCnt="0"/>
      <dgm:spPr/>
    </dgm:pt>
    <dgm:pt modelId="{E8193146-468A-4F77-A87E-20B37B665906}" type="pres">
      <dgm:prSet presAssocID="{0193CA5D-C746-49DB-BC2C-175E805FC267}" presName="composite" presStyleCnt="0"/>
      <dgm:spPr/>
    </dgm:pt>
    <dgm:pt modelId="{8ADDE7D5-39CB-469B-AB53-0A5112BF514E}" type="pres">
      <dgm:prSet presAssocID="{0193CA5D-C746-49DB-BC2C-175E805FC267}" presName="background" presStyleLbl="node0" presStyleIdx="2" presStyleCnt="4"/>
      <dgm:spPr/>
    </dgm:pt>
    <dgm:pt modelId="{8AAFF54C-A7C5-4DEA-9A16-02BB72C1F715}" type="pres">
      <dgm:prSet presAssocID="{0193CA5D-C746-49DB-BC2C-175E805FC267}" presName="text" presStyleLbl="fgAcc0" presStyleIdx="2" presStyleCnt="4" custScaleX="100884" custScaleY="195535">
        <dgm:presLayoutVars>
          <dgm:chPref val="3"/>
        </dgm:presLayoutVars>
      </dgm:prSet>
      <dgm:spPr/>
    </dgm:pt>
    <dgm:pt modelId="{144F8924-83AB-4AFB-B411-F6B6B064C5BA}" type="pres">
      <dgm:prSet presAssocID="{0193CA5D-C746-49DB-BC2C-175E805FC267}" presName="hierChild2" presStyleCnt="0"/>
      <dgm:spPr/>
    </dgm:pt>
    <dgm:pt modelId="{D5404748-5C96-430F-AD42-47E5FF891702}" type="pres">
      <dgm:prSet presAssocID="{C36D088A-BC66-4B25-82FE-4ADF0B9092BF}" presName="hierRoot1" presStyleCnt="0"/>
      <dgm:spPr/>
    </dgm:pt>
    <dgm:pt modelId="{C1E4CE1B-F152-4F2D-B8AF-A1F5D2E51991}" type="pres">
      <dgm:prSet presAssocID="{C36D088A-BC66-4B25-82FE-4ADF0B9092BF}" presName="composite" presStyleCnt="0"/>
      <dgm:spPr/>
    </dgm:pt>
    <dgm:pt modelId="{801769AD-90B9-407B-863E-0D97139CCC37}" type="pres">
      <dgm:prSet presAssocID="{C36D088A-BC66-4B25-82FE-4ADF0B9092BF}" presName="background" presStyleLbl="node0" presStyleIdx="3" presStyleCnt="4"/>
      <dgm:spPr/>
    </dgm:pt>
    <dgm:pt modelId="{10EA1F80-E1E3-4739-993B-A2C5DDCD5B54}" type="pres">
      <dgm:prSet presAssocID="{C36D088A-BC66-4B25-82FE-4ADF0B9092BF}" presName="text" presStyleLbl="fgAcc0" presStyleIdx="3" presStyleCnt="4" custScaleX="100884" custScaleY="195535">
        <dgm:presLayoutVars>
          <dgm:chPref val="3"/>
        </dgm:presLayoutVars>
      </dgm:prSet>
      <dgm:spPr/>
    </dgm:pt>
    <dgm:pt modelId="{9F0FA3BB-FDC7-419E-9975-C9A2FA5A6EBB}" type="pres">
      <dgm:prSet presAssocID="{C36D088A-BC66-4B25-82FE-4ADF0B9092BF}" presName="hierChild2" presStyleCnt="0"/>
      <dgm:spPr/>
    </dgm:pt>
  </dgm:ptLst>
  <dgm:cxnLst>
    <dgm:cxn modelId="{868B7103-51A5-42B3-9E4B-43271E049491}" type="presOf" srcId="{C36D088A-BC66-4B25-82FE-4ADF0B9092BF}" destId="{10EA1F80-E1E3-4739-993B-A2C5DDCD5B54}" srcOrd="0" destOrd="0" presId="urn:microsoft.com/office/officeart/2005/8/layout/hierarchy1"/>
    <dgm:cxn modelId="{003E6428-AFCE-DB47-94A7-4BBD344D12F1}" type="presOf" srcId="{5987681B-3E8C-4D08-BABC-2869A1EAE474}" destId="{C5D67188-C7D3-C64F-8A95-588DA5252804}" srcOrd="0" destOrd="0" presId="urn:microsoft.com/office/officeart/2005/8/layout/hierarchy1"/>
    <dgm:cxn modelId="{02AE746D-0D88-442B-A616-D97ACFE5FC3C}" type="presOf" srcId="{0193CA5D-C746-49DB-BC2C-175E805FC267}" destId="{8AAFF54C-A7C5-4DEA-9A16-02BB72C1F715}" srcOrd="0" destOrd="0" presId="urn:microsoft.com/office/officeart/2005/8/layout/hierarchy1"/>
    <dgm:cxn modelId="{4A419055-B25E-4B71-A767-2C4EA47CA811}" srcId="{5987681B-3E8C-4D08-BABC-2869A1EAE474}" destId="{0193CA5D-C746-49DB-BC2C-175E805FC267}" srcOrd="2" destOrd="0" parTransId="{7ABBD68B-0B21-4D60-88B8-DAFD1C88EB07}" sibTransId="{29AE1BA1-B349-435A-B382-D40026E31338}"/>
    <dgm:cxn modelId="{3C288256-4D79-4512-BCA3-D0769256FE70}" srcId="{5987681B-3E8C-4D08-BABC-2869A1EAE474}" destId="{7D7E440E-1AE0-4A08-8904-8C9B2F84B832}" srcOrd="1" destOrd="0" parTransId="{1C1E31B8-DE59-4C96-A483-D930EAF9DD02}" sibTransId="{327E5E74-847C-4782-8367-C65BEB70BC69}"/>
    <dgm:cxn modelId="{BB33317F-5952-429C-9997-C16AEC973454}" type="presOf" srcId="{9108F257-E0CD-4549-8AC4-8AE1C8525711}" destId="{0D521D7E-6BE8-49F4-8C53-190CFE1FC07A}" srcOrd="0" destOrd="0" presId="urn:microsoft.com/office/officeart/2005/8/layout/hierarchy1"/>
    <dgm:cxn modelId="{7932E8A9-660A-4656-98DB-CF454438870D}" srcId="{5987681B-3E8C-4D08-BABC-2869A1EAE474}" destId="{9108F257-E0CD-4549-8AC4-8AE1C8525711}" srcOrd="0" destOrd="0" parTransId="{E2CE8DE3-9650-4164-8EBC-65268975C7EB}" sibTransId="{CB0ADD45-0045-4D0A-B9AB-814DDD742C3E}"/>
    <dgm:cxn modelId="{CBB29BE9-B338-48AC-B5E3-E9A53B4266B5}" srcId="{5987681B-3E8C-4D08-BABC-2869A1EAE474}" destId="{C36D088A-BC66-4B25-82FE-4ADF0B9092BF}" srcOrd="3" destOrd="0" parTransId="{FF85C57B-122D-4186-A97D-562681C3B926}" sibTransId="{8CC0A8FF-F0DA-451C-B5EA-AABED616569E}"/>
    <dgm:cxn modelId="{926767FE-0C87-7146-9F22-3BE994D02800}" type="presOf" srcId="{7D7E440E-1AE0-4A08-8904-8C9B2F84B832}" destId="{6F9538DE-7972-254C-9538-0FC473132215}" srcOrd="0" destOrd="0" presId="urn:microsoft.com/office/officeart/2005/8/layout/hierarchy1"/>
    <dgm:cxn modelId="{CDDE59C0-512F-4B17-AA25-2490B2CD5A9F}" type="presParOf" srcId="{C5D67188-C7D3-C64F-8A95-588DA5252804}" destId="{025E746F-2919-449E-A82C-43F8FF48531B}" srcOrd="0" destOrd="0" presId="urn:microsoft.com/office/officeart/2005/8/layout/hierarchy1"/>
    <dgm:cxn modelId="{81B0865D-1A01-4C2A-A354-0709C22642D3}" type="presParOf" srcId="{025E746F-2919-449E-A82C-43F8FF48531B}" destId="{EF318189-0054-4A0C-97D3-48F76143D85B}" srcOrd="0" destOrd="0" presId="urn:microsoft.com/office/officeart/2005/8/layout/hierarchy1"/>
    <dgm:cxn modelId="{EE30BBFA-D10C-4C49-A5C8-A5EB0B05A48A}" type="presParOf" srcId="{EF318189-0054-4A0C-97D3-48F76143D85B}" destId="{49FC7EA3-3FED-4E48-93E0-579337FEDBA0}" srcOrd="0" destOrd="0" presId="urn:microsoft.com/office/officeart/2005/8/layout/hierarchy1"/>
    <dgm:cxn modelId="{699DC43B-32D5-4D3D-A570-219D44D02BB6}" type="presParOf" srcId="{EF318189-0054-4A0C-97D3-48F76143D85B}" destId="{0D521D7E-6BE8-49F4-8C53-190CFE1FC07A}" srcOrd="1" destOrd="0" presId="urn:microsoft.com/office/officeart/2005/8/layout/hierarchy1"/>
    <dgm:cxn modelId="{6A09CEA3-22CC-4EFE-95FF-5544DB0F5513}" type="presParOf" srcId="{025E746F-2919-449E-A82C-43F8FF48531B}" destId="{8B0F2E2F-933E-4D1B-8BAD-C0B88933F24C}" srcOrd="1" destOrd="0" presId="urn:microsoft.com/office/officeart/2005/8/layout/hierarchy1"/>
    <dgm:cxn modelId="{CAB96077-AC96-EF45-93EE-E675EA53753E}" type="presParOf" srcId="{C5D67188-C7D3-C64F-8A95-588DA5252804}" destId="{2B397414-5CAD-7E45-A06A-6C85DA17F7B2}" srcOrd="1" destOrd="0" presId="urn:microsoft.com/office/officeart/2005/8/layout/hierarchy1"/>
    <dgm:cxn modelId="{A320F4F8-3BD2-7B4B-A58C-563346D0BD21}" type="presParOf" srcId="{2B397414-5CAD-7E45-A06A-6C85DA17F7B2}" destId="{109589C2-15A5-1A4F-A035-891D6F374572}" srcOrd="0" destOrd="0" presId="urn:microsoft.com/office/officeart/2005/8/layout/hierarchy1"/>
    <dgm:cxn modelId="{74DB7C8B-FF04-284C-84F3-E6ACBB6699EA}" type="presParOf" srcId="{109589C2-15A5-1A4F-A035-891D6F374572}" destId="{83F426D9-8129-6C46-B3AB-5B895B0C5416}" srcOrd="0" destOrd="0" presId="urn:microsoft.com/office/officeart/2005/8/layout/hierarchy1"/>
    <dgm:cxn modelId="{66817155-905E-5241-B586-107C452B0104}" type="presParOf" srcId="{109589C2-15A5-1A4F-A035-891D6F374572}" destId="{6F9538DE-7972-254C-9538-0FC473132215}" srcOrd="1" destOrd="0" presId="urn:microsoft.com/office/officeart/2005/8/layout/hierarchy1"/>
    <dgm:cxn modelId="{A03E6FF4-27DE-F344-9B5D-0F66CE13C7AD}" type="presParOf" srcId="{2B397414-5CAD-7E45-A06A-6C85DA17F7B2}" destId="{6C100947-1019-0349-B0EC-A7680A188740}" srcOrd="1" destOrd="0" presId="urn:microsoft.com/office/officeart/2005/8/layout/hierarchy1"/>
    <dgm:cxn modelId="{D6F2675A-3412-4278-9619-78D5DE3A6390}" type="presParOf" srcId="{C5D67188-C7D3-C64F-8A95-588DA5252804}" destId="{3AFB4F21-B848-49FA-BB4A-32697483F300}" srcOrd="2" destOrd="0" presId="urn:microsoft.com/office/officeart/2005/8/layout/hierarchy1"/>
    <dgm:cxn modelId="{C68B92CC-5CBC-4CEF-8426-330561B5EFF2}" type="presParOf" srcId="{3AFB4F21-B848-49FA-BB4A-32697483F300}" destId="{E8193146-468A-4F77-A87E-20B37B665906}" srcOrd="0" destOrd="0" presId="urn:microsoft.com/office/officeart/2005/8/layout/hierarchy1"/>
    <dgm:cxn modelId="{F44A7023-D84A-4555-99C5-B766AF9DE6E5}" type="presParOf" srcId="{E8193146-468A-4F77-A87E-20B37B665906}" destId="{8ADDE7D5-39CB-469B-AB53-0A5112BF514E}" srcOrd="0" destOrd="0" presId="urn:microsoft.com/office/officeart/2005/8/layout/hierarchy1"/>
    <dgm:cxn modelId="{E0706C81-8A5F-4559-9F59-501BB1FDBE87}" type="presParOf" srcId="{E8193146-468A-4F77-A87E-20B37B665906}" destId="{8AAFF54C-A7C5-4DEA-9A16-02BB72C1F715}" srcOrd="1" destOrd="0" presId="urn:microsoft.com/office/officeart/2005/8/layout/hierarchy1"/>
    <dgm:cxn modelId="{0CFBA291-BAF5-4C88-B511-6DD4CD03E991}" type="presParOf" srcId="{3AFB4F21-B848-49FA-BB4A-32697483F300}" destId="{144F8924-83AB-4AFB-B411-F6B6B064C5BA}" srcOrd="1" destOrd="0" presId="urn:microsoft.com/office/officeart/2005/8/layout/hierarchy1"/>
    <dgm:cxn modelId="{B588446B-7F48-418E-9CBB-074E357361F8}" type="presParOf" srcId="{C5D67188-C7D3-C64F-8A95-588DA5252804}" destId="{D5404748-5C96-430F-AD42-47E5FF891702}" srcOrd="3" destOrd="0" presId="urn:microsoft.com/office/officeart/2005/8/layout/hierarchy1"/>
    <dgm:cxn modelId="{33FF4B27-18F5-4D89-9A15-7E3DDA74974F}" type="presParOf" srcId="{D5404748-5C96-430F-AD42-47E5FF891702}" destId="{C1E4CE1B-F152-4F2D-B8AF-A1F5D2E51991}" srcOrd="0" destOrd="0" presId="urn:microsoft.com/office/officeart/2005/8/layout/hierarchy1"/>
    <dgm:cxn modelId="{02088D1F-7106-4CA5-A040-22E2BFCAD951}" type="presParOf" srcId="{C1E4CE1B-F152-4F2D-B8AF-A1F5D2E51991}" destId="{801769AD-90B9-407B-863E-0D97139CCC37}" srcOrd="0" destOrd="0" presId="urn:microsoft.com/office/officeart/2005/8/layout/hierarchy1"/>
    <dgm:cxn modelId="{6897700B-6B7A-4FFA-8E30-58ADD049B7C0}" type="presParOf" srcId="{C1E4CE1B-F152-4F2D-B8AF-A1F5D2E51991}" destId="{10EA1F80-E1E3-4739-993B-A2C5DDCD5B54}" srcOrd="1" destOrd="0" presId="urn:microsoft.com/office/officeart/2005/8/layout/hierarchy1"/>
    <dgm:cxn modelId="{900A542F-879B-4205-B7F5-D6064BAB1609}" type="presParOf" srcId="{D5404748-5C96-430F-AD42-47E5FF891702}" destId="{9F0FA3BB-FDC7-419E-9975-C9A2FA5A6EB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69AA8F6-4F4B-436D-B8DA-392794B65635}"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EAB9AB0-D41C-4F65-BF98-96CB389BCCF3}">
      <dgm:prSet/>
      <dgm:spPr/>
      <dgm:t>
        <a:bodyPr/>
        <a:lstStyle/>
        <a:p>
          <a:r>
            <a:rPr lang="en-GB"/>
            <a:t>Mothers are </a:t>
          </a:r>
          <a:r>
            <a:rPr lang="en-GB" b="1"/>
            <a:t>20x</a:t>
          </a:r>
          <a:r>
            <a:rPr lang="en-GB"/>
            <a:t> more likely to have experienced miscarriages, still births and neo-natal deaths.  </a:t>
          </a:r>
          <a:endParaRPr lang="en-US"/>
        </a:p>
      </dgm:t>
    </dgm:pt>
    <dgm:pt modelId="{6453A5A6-9E11-409F-A0D7-154E333E9CFC}" type="parTrans" cxnId="{EEA799D7-6AFD-4DC1-901E-DE1AA338BF4F}">
      <dgm:prSet/>
      <dgm:spPr/>
      <dgm:t>
        <a:bodyPr/>
        <a:lstStyle/>
        <a:p>
          <a:endParaRPr lang="en-US"/>
        </a:p>
      </dgm:t>
    </dgm:pt>
    <dgm:pt modelId="{9AEBF13D-1FAB-4EE5-BF8D-8AFEAF83EB1E}" type="sibTrans" cxnId="{EEA799D7-6AFD-4DC1-901E-DE1AA338BF4F}">
      <dgm:prSet/>
      <dgm:spPr/>
      <dgm:t>
        <a:bodyPr/>
        <a:lstStyle/>
        <a:p>
          <a:endParaRPr lang="en-US"/>
        </a:p>
      </dgm:t>
    </dgm:pt>
    <dgm:pt modelId="{E5D06369-C15E-4B2D-8DAB-3302E3E6E28A}">
      <dgm:prSet/>
      <dgm:spPr/>
      <dgm:t>
        <a:bodyPr/>
        <a:lstStyle/>
        <a:p>
          <a:r>
            <a:rPr lang="en-GB"/>
            <a:t>Life expectancy is </a:t>
          </a:r>
          <a:r>
            <a:rPr lang="en-GB" b="1"/>
            <a:t>12 years lower </a:t>
          </a:r>
          <a:r>
            <a:rPr lang="en-GB"/>
            <a:t>than the rest of the population. </a:t>
          </a:r>
          <a:endParaRPr lang="en-US"/>
        </a:p>
      </dgm:t>
    </dgm:pt>
    <dgm:pt modelId="{7CDC4C68-7B56-4EB8-BABA-A1E8C159CB1E}" type="parTrans" cxnId="{545E78D1-F566-473C-8E12-0A363DE63CD5}">
      <dgm:prSet/>
      <dgm:spPr/>
      <dgm:t>
        <a:bodyPr/>
        <a:lstStyle/>
        <a:p>
          <a:endParaRPr lang="en-US"/>
        </a:p>
      </dgm:t>
    </dgm:pt>
    <dgm:pt modelId="{D5330B8B-3B48-4FE7-9397-7466A4A60B9A}" type="sibTrans" cxnId="{545E78D1-F566-473C-8E12-0A363DE63CD5}">
      <dgm:prSet/>
      <dgm:spPr/>
      <dgm:t>
        <a:bodyPr/>
        <a:lstStyle/>
        <a:p>
          <a:endParaRPr lang="en-US"/>
        </a:p>
      </dgm:t>
    </dgm:pt>
    <dgm:pt modelId="{F550E2D8-61E8-48F5-8C1C-A40406A71033}">
      <dgm:prSet/>
      <dgm:spPr/>
      <dgm:t>
        <a:bodyPr/>
        <a:lstStyle/>
        <a:p>
          <a:r>
            <a:rPr lang="en-GB"/>
            <a:t>Mental health:  </a:t>
          </a:r>
          <a:r>
            <a:rPr lang="en-GB" b="1"/>
            <a:t>3x </a:t>
          </a:r>
          <a:r>
            <a:rPr lang="en-GB"/>
            <a:t>more likely to suffer from anxiety,  </a:t>
          </a:r>
          <a:r>
            <a:rPr lang="en-GB" b="1"/>
            <a:t>x2</a:t>
          </a:r>
          <a:r>
            <a:rPr lang="en-GB"/>
            <a:t> more likely as to suffer from depression and </a:t>
          </a:r>
          <a:r>
            <a:rPr lang="en-GB" b="1"/>
            <a:t>suicide is six times higher.  </a:t>
          </a:r>
          <a:endParaRPr lang="en-US"/>
        </a:p>
      </dgm:t>
    </dgm:pt>
    <dgm:pt modelId="{53402280-B9DB-46E6-9C6D-028499E985D8}" type="parTrans" cxnId="{E90DFC13-8816-494E-93F2-CA6B5ACC7BDD}">
      <dgm:prSet/>
      <dgm:spPr/>
      <dgm:t>
        <a:bodyPr/>
        <a:lstStyle/>
        <a:p>
          <a:endParaRPr lang="en-US"/>
        </a:p>
      </dgm:t>
    </dgm:pt>
    <dgm:pt modelId="{9E77D21B-C839-4B97-97FA-296C942DB6FB}" type="sibTrans" cxnId="{E90DFC13-8816-494E-93F2-CA6B5ACC7BDD}">
      <dgm:prSet/>
      <dgm:spPr/>
      <dgm:t>
        <a:bodyPr/>
        <a:lstStyle/>
        <a:p>
          <a:endParaRPr lang="en-US"/>
        </a:p>
      </dgm:t>
    </dgm:pt>
    <dgm:pt modelId="{85E05162-362C-453F-A7E3-525CF80946A1}">
      <dgm:prSet/>
      <dgm:spPr/>
      <dgm:t>
        <a:bodyPr/>
        <a:lstStyle/>
        <a:p>
          <a:r>
            <a:rPr lang="en-GB"/>
            <a:t>*Stats are usually worse and not better for those in the community that are in bricks and mortar housing. </a:t>
          </a:r>
          <a:endParaRPr lang="en-US"/>
        </a:p>
      </dgm:t>
    </dgm:pt>
    <dgm:pt modelId="{97C5A8B0-2DE6-4D5D-B295-AC0ECB86C3BA}" type="parTrans" cxnId="{64C534EE-8E16-47A4-A951-BC3DB4F6AFCB}">
      <dgm:prSet/>
      <dgm:spPr/>
      <dgm:t>
        <a:bodyPr/>
        <a:lstStyle/>
        <a:p>
          <a:endParaRPr lang="en-US"/>
        </a:p>
      </dgm:t>
    </dgm:pt>
    <dgm:pt modelId="{DBEDC8E8-6102-47FF-84DC-DFE4B16CAF14}" type="sibTrans" cxnId="{64C534EE-8E16-47A4-A951-BC3DB4F6AFCB}">
      <dgm:prSet/>
      <dgm:spPr/>
      <dgm:t>
        <a:bodyPr/>
        <a:lstStyle/>
        <a:p>
          <a:endParaRPr lang="en-US"/>
        </a:p>
      </dgm:t>
    </dgm:pt>
    <dgm:pt modelId="{A8B09EF5-5D8C-4B9C-8AC5-82974EE393AF}" type="pres">
      <dgm:prSet presAssocID="{D69AA8F6-4F4B-436D-B8DA-392794B65635}" presName="vert0" presStyleCnt="0">
        <dgm:presLayoutVars>
          <dgm:dir/>
          <dgm:animOne val="branch"/>
          <dgm:animLvl val="lvl"/>
        </dgm:presLayoutVars>
      </dgm:prSet>
      <dgm:spPr/>
    </dgm:pt>
    <dgm:pt modelId="{1C1FA22D-AB45-43D2-87E0-CC6CBB3C4E71}" type="pres">
      <dgm:prSet presAssocID="{1EAB9AB0-D41C-4F65-BF98-96CB389BCCF3}" presName="thickLine" presStyleLbl="alignNode1" presStyleIdx="0" presStyleCnt="4"/>
      <dgm:spPr/>
    </dgm:pt>
    <dgm:pt modelId="{F49892E8-3FED-42F3-BAEC-14E14FD8571C}" type="pres">
      <dgm:prSet presAssocID="{1EAB9AB0-D41C-4F65-BF98-96CB389BCCF3}" presName="horz1" presStyleCnt="0"/>
      <dgm:spPr/>
    </dgm:pt>
    <dgm:pt modelId="{9DF04B6C-1F3B-4A0D-8428-AC300FB2C0A3}" type="pres">
      <dgm:prSet presAssocID="{1EAB9AB0-D41C-4F65-BF98-96CB389BCCF3}" presName="tx1" presStyleLbl="revTx" presStyleIdx="0" presStyleCnt="4"/>
      <dgm:spPr/>
    </dgm:pt>
    <dgm:pt modelId="{A206EE63-B467-472D-884E-75CC66BF47A0}" type="pres">
      <dgm:prSet presAssocID="{1EAB9AB0-D41C-4F65-BF98-96CB389BCCF3}" presName="vert1" presStyleCnt="0"/>
      <dgm:spPr/>
    </dgm:pt>
    <dgm:pt modelId="{E890D00C-0F87-4C7A-B9BF-E6DA269E98DB}" type="pres">
      <dgm:prSet presAssocID="{E5D06369-C15E-4B2D-8DAB-3302E3E6E28A}" presName="thickLine" presStyleLbl="alignNode1" presStyleIdx="1" presStyleCnt="4"/>
      <dgm:spPr/>
    </dgm:pt>
    <dgm:pt modelId="{95BDB74B-BF93-4599-B909-5738C2870ACE}" type="pres">
      <dgm:prSet presAssocID="{E5D06369-C15E-4B2D-8DAB-3302E3E6E28A}" presName="horz1" presStyleCnt="0"/>
      <dgm:spPr/>
    </dgm:pt>
    <dgm:pt modelId="{FF42F421-3CAB-4219-BB17-914F1BC13349}" type="pres">
      <dgm:prSet presAssocID="{E5D06369-C15E-4B2D-8DAB-3302E3E6E28A}" presName="tx1" presStyleLbl="revTx" presStyleIdx="1" presStyleCnt="4"/>
      <dgm:spPr/>
    </dgm:pt>
    <dgm:pt modelId="{BA823B30-6D02-4EF9-91A0-8CD89A4B4226}" type="pres">
      <dgm:prSet presAssocID="{E5D06369-C15E-4B2D-8DAB-3302E3E6E28A}" presName="vert1" presStyleCnt="0"/>
      <dgm:spPr/>
    </dgm:pt>
    <dgm:pt modelId="{C2F8BF5B-6946-4F61-AA74-8CEDF0DEFB7E}" type="pres">
      <dgm:prSet presAssocID="{F550E2D8-61E8-48F5-8C1C-A40406A71033}" presName="thickLine" presStyleLbl="alignNode1" presStyleIdx="2" presStyleCnt="4"/>
      <dgm:spPr/>
    </dgm:pt>
    <dgm:pt modelId="{60104B31-2F54-4C54-BD6B-85FD26E078BD}" type="pres">
      <dgm:prSet presAssocID="{F550E2D8-61E8-48F5-8C1C-A40406A71033}" presName="horz1" presStyleCnt="0"/>
      <dgm:spPr/>
    </dgm:pt>
    <dgm:pt modelId="{CF9195B8-099A-4520-A405-6143FBF01175}" type="pres">
      <dgm:prSet presAssocID="{F550E2D8-61E8-48F5-8C1C-A40406A71033}" presName="tx1" presStyleLbl="revTx" presStyleIdx="2" presStyleCnt="4"/>
      <dgm:spPr/>
    </dgm:pt>
    <dgm:pt modelId="{3891B88B-FB6F-4D45-A1A5-3AE4A78C2655}" type="pres">
      <dgm:prSet presAssocID="{F550E2D8-61E8-48F5-8C1C-A40406A71033}" presName="vert1" presStyleCnt="0"/>
      <dgm:spPr/>
    </dgm:pt>
    <dgm:pt modelId="{49232AD6-38A0-469A-ABA7-33104BC11E92}" type="pres">
      <dgm:prSet presAssocID="{85E05162-362C-453F-A7E3-525CF80946A1}" presName="thickLine" presStyleLbl="alignNode1" presStyleIdx="3" presStyleCnt="4"/>
      <dgm:spPr/>
    </dgm:pt>
    <dgm:pt modelId="{E0FB8E07-CD79-434F-965F-C8F901434A7B}" type="pres">
      <dgm:prSet presAssocID="{85E05162-362C-453F-A7E3-525CF80946A1}" presName="horz1" presStyleCnt="0"/>
      <dgm:spPr/>
    </dgm:pt>
    <dgm:pt modelId="{A64150D2-3A8D-44FA-B0E6-64AEA8CBA172}" type="pres">
      <dgm:prSet presAssocID="{85E05162-362C-453F-A7E3-525CF80946A1}" presName="tx1" presStyleLbl="revTx" presStyleIdx="3" presStyleCnt="4"/>
      <dgm:spPr/>
    </dgm:pt>
    <dgm:pt modelId="{580812C8-AAB5-4DFC-843D-6177940D15D9}" type="pres">
      <dgm:prSet presAssocID="{85E05162-362C-453F-A7E3-525CF80946A1}" presName="vert1" presStyleCnt="0"/>
      <dgm:spPr/>
    </dgm:pt>
  </dgm:ptLst>
  <dgm:cxnLst>
    <dgm:cxn modelId="{E90DFC13-8816-494E-93F2-CA6B5ACC7BDD}" srcId="{D69AA8F6-4F4B-436D-B8DA-392794B65635}" destId="{F550E2D8-61E8-48F5-8C1C-A40406A71033}" srcOrd="2" destOrd="0" parTransId="{53402280-B9DB-46E6-9C6D-028499E985D8}" sibTransId="{9E77D21B-C839-4B97-97FA-296C942DB6FB}"/>
    <dgm:cxn modelId="{06BA1B39-FF29-40AE-B549-B7667DD44EBF}" type="presOf" srcId="{D69AA8F6-4F4B-436D-B8DA-392794B65635}" destId="{A8B09EF5-5D8C-4B9C-8AC5-82974EE393AF}" srcOrd="0" destOrd="0" presId="urn:microsoft.com/office/officeart/2008/layout/LinedList"/>
    <dgm:cxn modelId="{C32F2348-68B2-4853-AB53-55DF32A72566}" type="presOf" srcId="{85E05162-362C-453F-A7E3-525CF80946A1}" destId="{A64150D2-3A8D-44FA-B0E6-64AEA8CBA172}" srcOrd="0" destOrd="0" presId="urn:microsoft.com/office/officeart/2008/layout/LinedList"/>
    <dgm:cxn modelId="{E5B95F4C-28C1-4BE5-8836-7C4EBDB5CC82}" type="presOf" srcId="{1EAB9AB0-D41C-4F65-BF98-96CB389BCCF3}" destId="{9DF04B6C-1F3B-4A0D-8428-AC300FB2C0A3}" srcOrd="0" destOrd="0" presId="urn:microsoft.com/office/officeart/2008/layout/LinedList"/>
    <dgm:cxn modelId="{DCA824AC-0A16-4E8A-900C-00630265ADD1}" type="presOf" srcId="{F550E2D8-61E8-48F5-8C1C-A40406A71033}" destId="{CF9195B8-099A-4520-A405-6143FBF01175}" srcOrd="0" destOrd="0" presId="urn:microsoft.com/office/officeart/2008/layout/LinedList"/>
    <dgm:cxn modelId="{934563C7-5B4D-4B25-A2A6-9DDE46700D10}" type="presOf" srcId="{E5D06369-C15E-4B2D-8DAB-3302E3E6E28A}" destId="{FF42F421-3CAB-4219-BB17-914F1BC13349}" srcOrd="0" destOrd="0" presId="urn:microsoft.com/office/officeart/2008/layout/LinedList"/>
    <dgm:cxn modelId="{545E78D1-F566-473C-8E12-0A363DE63CD5}" srcId="{D69AA8F6-4F4B-436D-B8DA-392794B65635}" destId="{E5D06369-C15E-4B2D-8DAB-3302E3E6E28A}" srcOrd="1" destOrd="0" parTransId="{7CDC4C68-7B56-4EB8-BABA-A1E8C159CB1E}" sibTransId="{D5330B8B-3B48-4FE7-9397-7466A4A60B9A}"/>
    <dgm:cxn modelId="{EEA799D7-6AFD-4DC1-901E-DE1AA338BF4F}" srcId="{D69AA8F6-4F4B-436D-B8DA-392794B65635}" destId="{1EAB9AB0-D41C-4F65-BF98-96CB389BCCF3}" srcOrd="0" destOrd="0" parTransId="{6453A5A6-9E11-409F-A0D7-154E333E9CFC}" sibTransId="{9AEBF13D-1FAB-4EE5-BF8D-8AFEAF83EB1E}"/>
    <dgm:cxn modelId="{64C534EE-8E16-47A4-A951-BC3DB4F6AFCB}" srcId="{D69AA8F6-4F4B-436D-B8DA-392794B65635}" destId="{85E05162-362C-453F-A7E3-525CF80946A1}" srcOrd="3" destOrd="0" parTransId="{97C5A8B0-2DE6-4D5D-B295-AC0ECB86C3BA}" sibTransId="{DBEDC8E8-6102-47FF-84DC-DFE4B16CAF14}"/>
    <dgm:cxn modelId="{E78D0EDF-CEEE-4A69-8BE4-D7FEE8275F42}" type="presParOf" srcId="{A8B09EF5-5D8C-4B9C-8AC5-82974EE393AF}" destId="{1C1FA22D-AB45-43D2-87E0-CC6CBB3C4E71}" srcOrd="0" destOrd="0" presId="urn:microsoft.com/office/officeart/2008/layout/LinedList"/>
    <dgm:cxn modelId="{FF5E0953-7755-4ADF-BAE8-27E431251BC5}" type="presParOf" srcId="{A8B09EF5-5D8C-4B9C-8AC5-82974EE393AF}" destId="{F49892E8-3FED-42F3-BAEC-14E14FD8571C}" srcOrd="1" destOrd="0" presId="urn:microsoft.com/office/officeart/2008/layout/LinedList"/>
    <dgm:cxn modelId="{F0CA083D-EA94-47AB-888A-50FEC1F8FE01}" type="presParOf" srcId="{F49892E8-3FED-42F3-BAEC-14E14FD8571C}" destId="{9DF04B6C-1F3B-4A0D-8428-AC300FB2C0A3}" srcOrd="0" destOrd="0" presId="urn:microsoft.com/office/officeart/2008/layout/LinedList"/>
    <dgm:cxn modelId="{40F73C3E-896F-44C8-A0B5-1F2E169B8827}" type="presParOf" srcId="{F49892E8-3FED-42F3-BAEC-14E14FD8571C}" destId="{A206EE63-B467-472D-884E-75CC66BF47A0}" srcOrd="1" destOrd="0" presId="urn:microsoft.com/office/officeart/2008/layout/LinedList"/>
    <dgm:cxn modelId="{3D408DB0-6803-4A1A-9B0B-B2CFAC89CA4F}" type="presParOf" srcId="{A8B09EF5-5D8C-4B9C-8AC5-82974EE393AF}" destId="{E890D00C-0F87-4C7A-B9BF-E6DA269E98DB}" srcOrd="2" destOrd="0" presId="urn:microsoft.com/office/officeart/2008/layout/LinedList"/>
    <dgm:cxn modelId="{3901434C-FEF2-4B5C-A1A7-CC3D2F0D3D06}" type="presParOf" srcId="{A8B09EF5-5D8C-4B9C-8AC5-82974EE393AF}" destId="{95BDB74B-BF93-4599-B909-5738C2870ACE}" srcOrd="3" destOrd="0" presId="urn:microsoft.com/office/officeart/2008/layout/LinedList"/>
    <dgm:cxn modelId="{23B3E360-BB8A-4396-8841-0C39DB609E89}" type="presParOf" srcId="{95BDB74B-BF93-4599-B909-5738C2870ACE}" destId="{FF42F421-3CAB-4219-BB17-914F1BC13349}" srcOrd="0" destOrd="0" presId="urn:microsoft.com/office/officeart/2008/layout/LinedList"/>
    <dgm:cxn modelId="{0BF3AD8B-C9AD-41C5-817A-C2D408B3B1E7}" type="presParOf" srcId="{95BDB74B-BF93-4599-B909-5738C2870ACE}" destId="{BA823B30-6D02-4EF9-91A0-8CD89A4B4226}" srcOrd="1" destOrd="0" presId="urn:microsoft.com/office/officeart/2008/layout/LinedList"/>
    <dgm:cxn modelId="{D076D7E6-77D3-4B5D-B38D-B9E083160BA2}" type="presParOf" srcId="{A8B09EF5-5D8C-4B9C-8AC5-82974EE393AF}" destId="{C2F8BF5B-6946-4F61-AA74-8CEDF0DEFB7E}" srcOrd="4" destOrd="0" presId="urn:microsoft.com/office/officeart/2008/layout/LinedList"/>
    <dgm:cxn modelId="{4E931A78-2CF4-42A7-B1CD-FBE7AF8A6B9A}" type="presParOf" srcId="{A8B09EF5-5D8C-4B9C-8AC5-82974EE393AF}" destId="{60104B31-2F54-4C54-BD6B-85FD26E078BD}" srcOrd="5" destOrd="0" presId="urn:microsoft.com/office/officeart/2008/layout/LinedList"/>
    <dgm:cxn modelId="{0E64B56C-3D59-4C64-8082-2D385C5F790B}" type="presParOf" srcId="{60104B31-2F54-4C54-BD6B-85FD26E078BD}" destId="{CF9195B8-099A-4520-A405-6143FBF01175}" srcOrd="0" destOrd="0" presId="urn:microsoft.com/office/officeart/2008/layout/LinedList"/>
    <dgm:cxn modelId="{CE6E428B-7FFE-46FF-AF22-2FD913D29DFB}" type="presParOf" srcId="{60104B31-2F54-4C54-BD6B-85FD26E078BD}" destId="{3891B88B-FB6F-4D45-A1A5-3AE4A78C2655}" srcOrd="1" destOrd="0" presId="urn:microsoft.com/office/officeart/2008/layout/LinedList"/>
    <dgm:cxn modelId="{B79E3367-F4B9-4985-A2A4-08D16A7D9F6E}" type="presParOf" srcId="{A8B09EF5-5D8C-4B9C-8AC5-82974EE393AF}" destId="{49232AD6-38A0-469A-ABA7-33104BC11E92}" srcOrd="6" destOrd="0" presId="urn:microsoft.com/office/officeart/2008/layout/LinedList"/>
    <dgm:cxn modelId="{F24A26EE-374B-4A89-93B6-A7D94F1A1D40}" type="presParOf" srcId="{A8B09EF5-5D8C-4B9C-8AC5-82974EE393AF}" destId="{E0FB8E07-CD79-434F-965F-C8F901434A7B}" srcOrd="7" destOrd="0" presId="urn:microsoft.com/office/officeart/2008/layout/LinedList"/>
    <dgm:cxn modelId="{766BCCA3-93D7-4810-BF46-065C0542D763}" type="presParOf" srcId="{E0FB8E07-CD79-434F-965F-C8F901434A7B}" destId="{A64150D2-3A8D-44FA-B0E6-64AEA8CBA172}" srcOrd="0" destOrd="0" presId="urn:microsoft.com/office/officeart/2008/layout/LinedList"/>
    <dgm:cxn modelId="{0229DCB4-94B6-470F-B015-536EC7C24F3A}" type="presParOf" srcId="{E0FB8E07-CD79-434F-965F-C8F901434A7B}" destId="{580812C8-AAB5-4DFC-843D-6177940D15D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4EB2A91-EA7E-418E-8661-EC4631FC2B17}"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FF6F83EE-F7AD-4A9E-AFAF-95C18A79CE9B}">
      <dgm:prSet/>
      <dgm:spPr/>
      <dgm:t>
        <a:bodyPr/>
        <a:lstStyle/>
        <a:p>
          <a:r>
            <a:rPr lang="en-GB" dirty="0"/>
            <a:t>A </a:t>
          </a:r>
          <a:r>
            <a:rPr lang="en-GB" dirty="0" err="1"/>
            <a:t>SystemOne</a:t>
          </a:r>
          <a:r>
            <a:rPr lang="en-GB" dirty="0"/>
            <a:t> database search based on ethnicity identifies just </a:t>
          </a:r>
          <a:r>
            <a:rPr lang="en-GB" dirty="0">
              <a:solidFill>
                <a:schemeClr val="accent2"/>
              </a:solidFill>
            </a:rPr>
            <a:t>38</a:t>
          </a:r>
          <a:r>
            <a:rPr lang="en-GB" dirty="0"/>
            <a:t> persons registered at a surgery who are Gypsy/Romany, Traveller or Irish Traveller. </a:t>
          </a:r>
          <a:endParaRPr lang="en-US" dirty="0"/>
        </a:p>
      </dgm:t>
    </dgm:pt>
    <dgm:pt modelId="{98B7B7D9-9889-4C1E-9EC1-FF335E410423}" type="parTrans" cxnId="{83AE3B02-853B-4390-B730-5271E64ABE7C}">
      <dgm:prSet/>
      <dgm:spPr/>
      <dgm:t>
        <a:bodyPr/>
        <a:lstStyle/>
        <a:p>
          <a:endParaRPr lang="en-US"/>
        </a:p>
      </dgm:t>
    </dgm:pt>
    <dgm:pt modelId="{452BF059-EA37-4F4B-BE62-515AFF68A15B}" type="sibTrans" cxnId="{83AE3B02-853B-4390-B730-5271E64ABE7C}">
      <dgm:prSet/>
      <dgm:spPr/>
      <dgm:t>
        <a:bodyPr/>
        <a:lstStyle/>
        <a:p>
          <a:endParaRPr lang="en-US"/>
        </a:p>
      </dgm:t>
    </dgm:pt>
    <dgm:pt modelId="{6C627C0C-7196-46E6-8A62-F2D1DD798688}">
      <dgm:prSet/>
      <dgm:spPr/>
      <dgm:t>
        <a:bodyPr/>
        <a:lstStyle/>
        <a:p>
          <a:r>
            <a:rPr lang="en-GB" dirty="0"/>
            <a:t>A database search using site postcodes identifies </a:t>
          </a:r>
          <a:r>
            <a:rPr lang="en-GB" dirty="0">
              <a:solidFill>
                <a:schemeClr val="accent2"/>
              </a:solidFill>
            </a:rPr>
            <a:t>111</a:t>
          </a:r>
          <a:r>
            <a:rPr lang="en-GB" dirty="0"/>
            <a:t> likely Gypsy/ Roma /Travellers persons registered at the practice.</a:t>
          </a:r>
          <a:endParaRPr lang="en-US" dirty="0"/>
        </a:p>
      </dgm:t>
    </dgm:pt>
    <dgm:pt modelId="{831C7FAE-4BA2-42BA-A08A-C2CB5D112480}" type="parTrans" cxnId="{2D9B8D1F-B4EE-451D-AF15-0813768F8534}">
      <dgm:prSet/>
      <dgm:spPr/>
      <dgm:t>
        <a:bodyPr/>
        <a:lstStyle/>
        <a:p>
          <a:endParaRPr lang="en-US"/>
        </a:p>
      </dgm:t>
    </dgm:pt>
    <dgm:pt modelId="{2759FB74-AEDC-4066-9FFF-B7CCA9DF4D30}" type="sibTrans" cxnId="{2D9B8D1F-B4EE-451D-AF15-0813768F8534}">
      <dgm:prSet/>
      <dgm:spPr/>
      <dgm:t>
        <a:bodyPr/>
        <a:lstStyle/>
        <a:p>
          <a:endParaRPr lang="en-US"/>
        </a:p>
      </dgm:t>
    </dgm:pt>
    <dgm:pt modelId="{2C0C608C-B264-427A-B2F4-6700C3ABDB67}">
      <dgm:prSet/>
      <dgm:spPr/>
      <dgm:t>
        <a:bodyPr/>
        <a:lstStyle/>
        <a:p>
          <a:r>
            <a:rPr lang="en-GB"/>
            <a:t>How many remain unregistered?</a:t>
          </a:r>
          <a:endParaRPr lang="en-US"/>
        </a:p>
      </dgm:t>
    </dgm:pt>
    <dgm:pt modelId="{5E02F6F8-5C47-41FB-B191-DE0B088DE6C3}" type="parTrans" cxnId="{9DB1665A-F107-4551-94A6-E61E0920DAEE}">
      <dgm:prSet/>
      <dgm:spPr/>
      <dgm:t>
        <a:bodyPr/>
        <a:lstStyle/>
        <a:p>
          <a:endParaRPr lang="en-US"/>
        </a:p>
      </dgm:t>
    </dgm:pt>
    <dgm:pt modelId="{DA01F17D-0DE6-41C5-92AD-1AA4157A2210}" type="sibTrans" cxnId="{9DB1665A-F107-4551-94A6-E61E0920DAEE}">
      <dgm:prSet/>
      <dgm:spPr/>
      <dgm:t>
        <a:bodyPr/>
        <a:lstStyle/>
        <a:p>
          <a:endParaRPr lang="en-US"/>
        </a:p>
      </dgm:t>
    </dgm:pt>
    <dgm:pt modelId="{24616623-C961-46E0-B26E-C1BE79F20A9D}">
      <dgm:prSet/>
      <dgm:spPr/>
      <dgm:t>
        <a:bodyPr/>
        <a:lstStyle/>
        <a:p>
          <a:r>
            <a:rPr lang="en-GB"/>
            <a:t>Many more in housing….</a:t>
          </a:r>
          <a:endParaRPr lang="en-US"/>
        </a:p>
      </dgm:t>
    </dgm:pt>
    <dgm:pt modelId="{3CA3E40D-088D-4DF7-82D5-C4FE762A9BD6}" type="parTrans" cxnId="{3AE1596F-7D07-4B95-B809-61C148C6996D}">
      <dgm:prSet/>
      <dgm:spPr/>
      <dgm:t>
        <a:bodyPr/>
        <a:lstStyle/>
        <a:p>
          <a:endParaRPr lang="en-US"/>
        </a:p>
      </dgm:t>
    </dgm:pt>
    <dgm:pt modelId="{824A64CB-0718-4457-8DFA-045D3FC8D41E}" type="sibTrans" cxnId="{3AE1596F-7D07-4B95-B809-61C148C6996D}">
      <dgm:prSet/>
      <dgm:spPr/>
      <dgm:t>
        <a:bodyPr/>
        <a:lstStyle/>
        <a:p>
          <a:endParaRPr lang="en-US"/>
        </a:p>
      </dgm:t>
    </dgm:pt>
    <dgm:pt modelId="{CA16CA67-E9E0-4A7F-B23C-3511F5EF9A09}" type="pres">
      <dgm:prSet presAssocID="{74EB2A91-EA7E-418E-8661-EC4631FC2B17}" presName="vert0" presStyleCnt="0">
        <dgm:presLayoutVars>
          <dgm:dir/>
          <dgm:animOne val="branch"/>
          <dgm:animLvl val="lvl"/>
        </dgm:presLayoutVars>
      </dgm:prSet>
      <dgm:spPr/>
    </dgm:pt>
    <dgm:pt modelId="{7B72F084-B1D8-43D3-A572-149C01402E2D}" type="pres">
      <dgm:prSet presAssocID="{FF6F83EE-F7AD-4A9E-AFAF-95C18A79CE9B}" presName="thickLine" presStyleLbl="alignNode1" presStyleIdx="0" presStyleCnt="4"/>
      <dgm:spPr/>
    </dgm:pt>
    <dgm:pt modelId="{D963B818-56C2-43F0-8E7C-48A3D15C9CCB}" type="pres">
      <dgm:prSet presAssocID="{FF6F83EE-F7AD-4A9E-AFAF-95C18A79CE9B}" presName="horz1" presStyleCnt="0"/>
      <dgm:spPr/>
    </dgm:pt>
    <dgm:pt modelId="{2E8945F7-6651-4C3C-8FB5-194F080008D0}" type="pres">
      <dgm:prSet presAssocID="{FF6F83EE-F7AD-4A9E-AFAF-95C18A79CE9B}" presName="tx1" presStyleLbl="revTx" presStyleIdx="0" presStyleCnt="4"/>
      <dgm:spPr/>
    </dgm:pt>
    <dgm:pt modelId="{E79B669F-97A0-4598-9C43-6CCB10E90C29}" type="pres">
      <dgm:prSet presAssocID="{FF6F83EE-F7AD-4A9E-AFAF-95C18A79CE9B}" presName="vert1" presStyleCnt="0"/>
      <dgm:spPr/>
    </dgm:pt>
    <dgm:pt modelId="{CC008ABD-A98F-41B7-91D6-6A402EB916FE}" type="pres">
      <dgm:prSet presAssocID="{6C627C0C-7196-46E6-8A62-F2D1DD798688}" presName="thickLine" presStyleLbl="alignNode1" presStyleIdx="1" presStyleCnt="4"/>
      <dgm:spPr/>
    </dgm:pt>
    <dgm:pt modelId="{D8CCAF3A-2A1A-4B5F-AA6F-BAF198F010E3}" type="pres">
      <dgm:prSet presAssocID="{6C627C0C-7196-46E6-8A62-F2D1DD798688}" presName="horz1" presStyleCnt="0"/>
      <dgm:spPr/>
    </dgm:pt>
    <dgm:pt modelId="{895A43FD-7B43-48C4-BD5C-BCDF5D698BD7}" type="pres">
      <dgm:prSet presAssocID="{6C627C0C-7196-46E6-8A62-F2D1DD798688}" presName="tx1" presStyleLbl="revTx" presStyleIdx="1" presStyleCnt="4"/>
      <dgm:spPr/>
    </dgm:pt>
    <dgm:pt modelId="{019D68C3-E443-49B8-B01E-9AC5D7C741B2}" type="pres">
      <dgm:prSet presAssocID="{6C627C0C-7196-46E6-8A62-F2D1DD798688}" presName="vert1" presStyleCnt="0"/>
      <dgm:spPr/>
    </dgm:pt>
    <dgm:pt modelId="{F8A53EA4-FFE7-4F05-9A80-52FC8E1E1DF1}" type="pres">
      <dgm:prSet presAssocID="{2C0C608C-B264-427A-B2F4-6700C3ABDB67}" presName="thickLine" presStyleLbl="alignNode1" presStyleIdx="2" presStyleCnt="4"/>
      <dgm:spPr/>
    </dgm:pt>
    <dgm:pt modelId="{2B176174-A25A-43CD-98B8-9B2732D618EA}" type="pres">
      <dgm:prSet presAssocID="{2C0C608C-B264-427A-B2F4-6700C3ABDB67}" presName="horz1" presStyleCnt="0"/>
      <dgm:spPr/>
    </dgm:pt>
    <dgm:pt modelId="{36DC2308-1E7F-4881-9527-3975C714BFFC}" type="pres">
      <dgm:prSet presAssocID="{2C0C608C-B264-427A-B2F4-6700C3ABDB67}" presName="tx1" presStyleLbl="revTx" presStyleIdx="2" presStyleCnt="4"/>
      <dgm:spPr/>
    </dgm:pt>
    <dgm:pt modelId="{06AC69EA-6EFE-4AB4-B075-947DC5BF4190}" type="pres">
      <dgm:prSet presAssocID="{2C0C608C-B264-427A-B2F4-6700C3ABDB67}" presName="vert1" presStyleCnt="0"/>
      <dgm:spPr/>
    </dgm:pt>
    <dgm:pt modelId="{3F55AABF-4557-4CC3-A733-CC442F035F69}" type="pres">
      <dgm:prSet presAssocID="{24616623-C961-46E0-B26E-C1BE79F20A9D}" presName="thickLine" presStyleLbl="alignNode1" presStyleIdx="3" presStyleCnt="4"/>
      <dgm:spPr/>
    </dgm:pt>
    <dgm:pt modelId="{439257B4-CDCB-459F-B1CA-34A418091365}" type="pres">
      <dgm:prSet presAssocID="{24616623-C961-46E0-B26E-C1BE79F20A9D}" presName="horz1" presStyleCnt="0"/>
      <dgm:spPr/>
    </dgm:pt>
    <dgm:pt modelId="{8E71C985-5894-416F-9EA9-AB098EB5C2D3}" type="pres">
      <dgm:prSet presAssocID="{24616623-C961-46E0-B26E-C1BE79F20A9D}" presName="tx1" presStyleLbl="revTx" presStyleIdx="3" presStyleCnt="4"/>
      <dgm:spPr/>
    </dgm:pt>
    <dgm:pt modelId="{3CCAC699-EE68-4C64-9841-B7647C846369}" type="pres">
      <dgm:prSet presAssocID="{24616623-C961-46E0-B26E-C1BE79F20A9D}" presName="vert1" presStyleCnt="0"/>
      <dgm:spPr/>
    </dgm:pt>
  </dgm:ptLst>
  <dgm:cxnLst>
    <dgm:cxn modelId="{83AE3B02-853B-4390-B730-5271E64ABE7C}" srcId="{74EB2A91-EA7E-418E-8661-EC4631FC2B17}" destId="{FF6F83EE-F7AD-4A9E-AFAF-95C18A79CE9B}" srcOrd="0" destOrd="0" parTransId="{98B7B7D9-9889-4C1E-9EC1-FF335E410423}" sibTransId="{452BF059-EA37-4F4B-BE62-515AFF68A15B}"/>
    <dgm:cxn modelId="{B2B1C112-714D-4156-ABBF-4A9935E399B8}" type="presOf" srcId="{24616623-C961-46E0-B26E-C1BE79F20A9D}" destId="{8E71C985-5894-416F-9EA9-AB098EB5C2D3}" srcOrd="0" destOrd="0" presId="urn:microsoft.com/office/officeart/2008/layout/LinedList"/>
    <dgm:cxn modelId="{2D9B8D1F-B4EE-451D-AF15-0813768F8534}" srcId="{74EB2A91-EA7E-418E-8661-EC4631FC2B17}" destId="{6C627C0C-7196-46E6-8A62-F2D1DD798688}" srcOrd="1" destOrd="0" parTransId="{831C7FAE-4BA2-42BA-A08A-C2CB5D112480}" sibTransId="{2759FB74-AEDC-4066-9FFF-B7CCA9DF4D30}"/>
    <dgm:cxn modelId="{F226643F-CC83-4CC8-9FD8-01EF7E4495AB}" type="presOf" srcId="{2C0C608C-B264-427A-B2F4-6700C3ABDB67}" destId="{36DC2308-1E7F-4881-9527-3975C714BFFC}" srcOrd="0" destOrd="0" presId="urn:microsoft.com/office/officeart/2008/layout/LinedList"/>
    <dgm:cxn modelId="{3AE1596F-7D07-4B95-B809-61C148C6996D}" srcId="{74EB2A91-EA7E-418E-8661-EC4631FC2B17}" destId="{24616623-C961-46E0-B26E-C1BE79F20A9D}" srcOrd="3" destOrd="0" parTransId="{3CA3E40D-088D-4DF7-82D5-C4FE762A9BD6}" sibTransId="{824A64CB-0718-4457-8DFA-045D3FC8D41E}"/>
    <dgm:cxn modelId="{9DB1665A-F107-4551-94A6-E61E0920DAEE}" srcId="{74EB2A91-EA7E-418E-8661-EC4631FC2B17}" destId="{2C0C608C-B264-427A-B2F4-6700C3ABDB67}" srcOrd="2" destOrd="0" parTransId="{5E02F6F8-5C47-41FB-B191-DE0B088DE6C3}" sibTransId="{DA01F17D-0DE6-41C5-92AD-1AA4157A2210}"/>
    <dgm:cxn modelId="{7334627B-FE14-4B5E-B2DB-D3EE066D52F2}" type="presOf" srcId="{6C627C0C-7196-46E6-8A62-F2D1DD798688}" destId="{895A43FD-7B43-48C4-BD5C-BCDF5D698BD7}" srcOrd="0" destOrd="0" presId="urn:microsoft.com/office/officeart/2008/layout/LinedList"/>
    <dgm:cxn modelId="{78F4AE93-F03B-451D-BA84-74A117F1A769}" type="presOf" srcId="{74EB2A91-EA7E-418E-8661-EC4631FC2B17}" destId="{CA16CA67-E9E0-4A7F-B23C-3511F5EF9A09}" srcOrd="0" destOrd="0" presId="urn:microsoft.com/office/officeart/2008/layout/LinedList"/>
    <dgm:cxn modelId="{BEDB48A4-88D7-41FC-B10C-D6202A7B72C5}" type="presOf" srcId="{FF6F83EE-F7AD-4A9E-AFAF-95C18A79CE9B}" destId="{2E8945F7-6651-4C3C-8FB5-194F080008D0}" srcOrd="0" destOrd="0" presId="urn:microsoft.com/office/officeart/2008/layout/LinedList"/>
    <dgm:cxn modelId="{E46DC848-55DF-468D-98B6-E072D20A51F1}" type="presParOf" srcId="{CA16CA67-E9E0-4A7F-B23C-3511F5EF9A09}" destId="{7B72F084-B1D8-43D3-A572-149C01402E2D}" srcOrd="0" destOrd="0" presId="urn:microsoft.com/office/officeart/2008/layout/LinedList"/>
    <dgm:cxn modelId="{CCBB26C5-193A-4CEF-ADCE-F323FFE3C3C3}" type="presParOf" srcId="{CA16CA67-E9E0-4A7F-B23C-3511F5EF9A09}" destId="{D963B818-56C2-43F0-8E7C-48A3D15C9CCB}" srcOrd="1" destOrd="0" presId="urn:microsoft.com/office/officeart/2008/layout/LinedList"/>
    <dgm:cxn modelId="{861C66FD-CE14-4410-BAD4-E86009ACBBDE}" type="presParOf" srcId="{D963B818-56C2-43F0-8E7C-48A3D15C9CCB}" destId="{2E8945F7-6651-4C3C-8FB5-194F080008D0}" srcOrd="0" destOrd="0" presId="urn:microsoft.com/office/officeart/2008/layout/LinedList"/>
    <dgm:cxn modelId="{C84426AE-42E7-40BD-94AE-6DC7B0CB93B4}" type="presParOf" srcId="{D963B818-56C2-43F0-8E7C-48A3D15C9CCB}" destId="{E79B669F-97A0-4598-9C43-6CCB10E90C29}" srcOrd="1" destOrd="0" presId="urn:microsoft.com/office/officeart/2008/layout/LinedList"/>
    <dgm:cxn modelId="{A082CC68-7F97-4F8F-BF29-AE2D82C3F6B1}" type="presParOf" srcId="{CA16CA67-E9E0-4A7F-B23C-3511F5EF9A09}" destId="{CC008ABD-A98F-41B7-91D6-6A402EB916FE}" srcOrd="2" destOrd="0" presId="urn:microsoft.com/office/officeart/2008/layout/LinedList"/>
    <dgm:cxn modelId="{7438CC98-5942-4146-B888-F98571AB1090}" type="presParOf" srcId="{CA16CA67-E9E0-4A7F-B23C-3511F5EF9A09}" destId="{D8CCAF3A-2A1A-4B5F-AA6F-BAF198F010E3}" srcOrd="3" destOrd="0" presId="urn:microsoft.com/office/officeart/2008/layout/LinedList"/>
    <dgm:cxn modelId="{8BFC3FA2-0DB6-49A6-AA00-974FBC995080}" type="presParOf" srcId="{D8CCAF3A-2A1A-4B5F-AA6F-BAF198F010E3}" destId="{895A43FD-7B43-48C4-BD5C-BCDF5D698BD7}" srcOrd="0" destOrd="0" presId="urn:microsoft.com/office/officeart/2008/layout/LinedList"/>
    <dgm:cxn modelId="{1DD29910-D7E0-49A6-8E2C-048EA81DAF0B}" type="presParOf" srcId="{D8CCAF3A-2A1A-4B5F-AA6F-BAF198F010E3}" destId="{019D68C3-E443-49B8-B01E-9AC5D7C741B2}" srcOrd="1" destOrd="0" presId="urn:microsoft.com/office/officeart/2008/layout/LinedList"/>
    <dgm:cxn modelId="{003321DB-E760-47D0-8866-5CA0EC1D52E6}" type="presParOf" srcId="{CA16CA67-E9E0-4A7F-B23C-3511F5EF9A09}" destId="{F8A53EA4-FFE7-4F05-9A80-52FC8E1E1DF1}" srcOrd="4" destOrd="0" presId="urn:microsoft.com/office/officeart/2008/layout/LinedList"/>
    <dgm:cxn modelId="{741F1DB7-6F40-41F6-9A2B-673C415C530F}" type="presParOf" srcId="{CA16CA67-E9E0-4A7F-B23C-3511F5EF9A09}" destId="{2B176174-A25A-43CD-98B8-9B2732D618EA}" srcOrd="5" destOrd="0" presId="urn:microsoft.com/office/officeart/2008/layout/LinedList"/>
    <dgm:cxn modelId="{BB22942E-EFF6-4E98-9898-84BC27F090D8}" type="presParOf" srcId="{2B176174-A25A-43CD-98B8-9B2732D618EA}" destId="{36DC2308-1E7F-4881-9527-3975C714BFFC}" srcOrd="0" destOrd="0" presId="urn:microsoft.com/office/officeart/2008/layout/LinedList"/>
    <dgm:cxn modelId="{D424AF43-9134-46EB-A9AA-70A54DDB1EDD}" type="presParOf" srcId="{2B176174-A25A-43CD-98B8-9B2732D618EA}" destId="{06AC69EA-6EFE-4AB4-B075-947DC5BF4190}" srcOrd="1" destOrd="0" presId="urn:microsoft.com/office/officeart/2008/layout/LinedList"/>
    <dgm:cxn modelId="{C72E0DAB-5ECF-4DE4-B740-87D710B95578}" type="presParOf" srcId="{CA16CA67-E9E0-4A7F-B23C-3511F5EF9A09}" destId="{3F55AABF-4557-4CC3-A733-CC442F035F69}" srcOrd="6" destOrd="0" presId="urn:microsoft.com/office/officeart/2008/layout/LinedList"/>
    <dgm:cxn modelId="{6307BEBF-912C-4152-8226-B8E120FD8F92}" type="presParOf" srcId="{CA16CA67-E9E0-4A7F-B23C-3511F5EF9A09}" destId="{439257B4-CDCB-459F-B1CA-34A418091365}" srcOrd="7" destOrd="0" presId="urn:microsoft.com/office/officeart/2008/layout/LinedList"/>
    <dgm:cxn modelId="{F7AF3A38-79A9-47E2-A01F-B3A96950D6F9}" type="presParOf" srcId="{439257B4-CDCB-459F-B1CA-34A418091365}" destId="{8E71C985-5894-416F-9EA9-AB098EB5C2D3}" srcOrd="0" destOrd="0" presId="urn:microsoft.com/office/officeart/2008/layout/LinedList"/>
    <dgm:cxn modelId="{9B728AE0-B53C-4FA8-86F6-83B2616C512D}" type="presParOf" srcId="{439257B4-CDCB-459F-B1CA-34A418091365}" destId="{3CCAC699-EE68-4C64-9841-B7647C84636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7C6B2D1-DE8B-4701-AC0E-A435C5A9E643}"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3C82E82-C1E3-414F-A3EF-2A61867E21B1}">
      <dgm:prSet/>
      <dgm:spPr/>
      <dgm:t>
        <a:bodyPr/>
        <a:lstStyle/>
        <a:p>
          <a:r>
            <a:rPr lang="en-GB" dirty="0"/>
            <a:t>Site locations</a:t>
          </a:r>
          <a:endParaRPr lang="en-US" dirty="0"/>
        </a:p>
      </dgm:t>
    </dgm:pt>
    <dgm:pt modelId="{BB0614F6-72C7-480D-8894-AEACACBAD1DC}" type="parTrans" cxnId="{A25BE0D4-F1C1-431F-821F-516FA3EC9BFF}">
      <dgm:prSet/>
      <dgm:spPr/>
      <dgm:t>
        <a:bodyPr/>
        <a:lstStyle/>
        <a:p>
          <a:endParaRPr lang="en-US"/>
        </a:p>
      </dgm:t>
    </dgm:pt>
    <dgm:pt modelId="{EE31EE67-9F84-47C8-A793-2EC56FB6E060}" type="sibTrans" cxnId="{A25BE0D4-F1C1-431F-821F-516FA3EC9BFF}">
      <dgm:prSet/>
      <dgm:spPr/>
      <dgm:t>
        <a:bodyPr/>
        <a:lstStyle/>
        <a:p>
          <a:endParaRPr lang="en-US"/>
        </a:p>
      </dgm:t>
    </dgm:pt>
    <dgm:pt modelId="{A5BE2CD1-8C70-48DB-8FEC-24E1DBAD9517}">
      <dgm:prSet/>
      <dgm:spPr/>
      <dgm:t>
        <a:bodyPr/>
        <a:lstStyle/>
        <a:p>
          <a:r>
            <a:rPr lang="en-GB"/>
            <a:t>Eviction stress</a:t>
          </a:r>
          <a:endParaRPr lang="en-US"/>
        </a:p>
      </dgm:t>
    </dgm:pt>
    <dgm:pt modelId="{0D5554FE-37C0-4FA8-9FAB-EF1ED8CE4810}" type="parTrans" cxnId="{E520F848-DF93-4F0A-BFBF-BA5DB29CAF45}">
      <dgm:prSet/>
      <dgm:spPr/>
      <dgm:t>
        <a:bodyPr/>
        <a:lstStyle/>
        <a:p>
          <a:endParaRPr lang="en-US"/>
        </a:p>
      </dgm:t>
    </dgm:pt>
    <dgm:pt modelId="{46C0697C-145A-4944-B91F-4F6CCD9B580A}" type="sibTrans" cxnId="{E520F848-DF93-4F0A-BFBF-BA5DB29CAF45}">
      <dgm:prSet/>
      <dgm:spPr/>
      <dgm:t>
        <a:bodyPr/>
        <a:lstStyle/>
        <a:p>
          <a:endParaRPr lang="en-US"/>
        </a:p>
      </dgm:t>
    </dgm:pt>
    <dgm:pt modelId="{9614AED7-5FA3-4B4D-B5F9-2ED92A2C244F}">
      <dgm:prSet/>
      <dgm:spPr/>
      <dgm:t>
        <a:bodyPr/>
        <a:lstStyle/>
        <a:p>
          <a:r>
            <a:rPr lang="en-GB" dirty="0"/>
            <a:t>Education &amp; Literacy levels</a:t>
          </a:r>
          <a:endParaRPr lang="en-US" dirty="0"/>
        </a:p>
      </dgm:t>
    </dgm:pt>
    <dgm:pt modelId="{99EAB482-BF03-448F-9D99-7867679BD7E8}" type="parTrans" cxnId="{B74AA325-7B8F-4BF0-8303-17C2BC512424}">
      <dgm:prSet/>
      <dgm:spPr/>
      <dgm:t>
        <a:bodyPr/>
        <a:lstStyle/>
        <a:p>
          <a:endParaRPr lang="en-US"/>
        </a:p>
      </dgm:t>
    </dgm:pt>
    <dgm:pt modelId="{D4F638B1-200E-4EDE-8E6F-400D1823F9AE}" type="sibTrans" cxnId="{B74AA325-7B8F-4BF0-8303-17C2BC512424}">
      <dgm:prSet/>
      <dgm:spPr/>
      <dgm:t>
        <a:bodyPr/>
        <a:lstStyle/>
        <a:p>
          <a:endParaRPr lang="en-US"/>
        </a:p>
      </dgm:t>
    </dgm:pt>
    <dgm:pt modelId="{1932AB65-005B-457C-9FF5-B15E7F9A1DD1}">
      <dgm:prSet/>
      <dgm:spPr/>
      <dgm:t>
        <a:bodyPr/>
        <a:lstStyle/>
        <a:p>
          <a:r>
            <a:rPr lang="en-GB" dirty="0"/>
            <a:t>Mistrust of health professionals</a:t>
          </a:r>
          <a:endParaRPr lang="en-US" dirty="0"/>
        </a:p>
      </dgm:t>
    </dgm:pt>
    <dgm:pt modelId="{A39A4DC5-B608-4C8D-A01B-77A9FC6B873F}" type="parTrans" cxnId="{EE3B74A4-5E02-4117-8E44-FE1946A60014}">
      <dgm:prSet/>
      <dgm:spPr/>
      <dgm:t>
        <a:bodyPr/>
        <a:lstStyle/>
        <a:p>
          <a:endParaRPr lang="en-US"/>
        </a:p>
      </dgm:t>
    </dgm:pt>
    <dgm:pt modelId="{0B7F70F6-86BF-405D-9135-BE5B9B52FEBE}" type="sibTrans" cxnId="{EE3B74A4-5E02-4117-8E44-FE1946A60014}">
      <dgm:prSet/>
      <dgm:spPr/>
      <dgm:t>
        <a:bodyPr/>
        <a:lstStyle/>
        <a:p>
          <a:endParaRPr lang="en-US"/>
        </a:p>
      </dgm:t>
    </dgm:pt>
    <dgm:pt modelId="{368BFF12-8F4F-4C57-8BF3-591AC4C54B0C}">
      <dgm:prSet/>
      <dgm:spPr/>
      <dgm:t>
        <a:bodyPr/>
        <a:lstStyle/>
        <a:p>
          <a:r>
            <a:rPr lang="en-GB" dirty="0"/>
            <a:t>Discrimination from health personnel</a:t>
          </a:r>
          <a:endParaRPr lang="en-US" dirty="0"/>
        </a:p>
      </dgm:t>
    </dgm:pt>
    <dgm:pt modelId="{80F8FAC6-BEF9-4311-B176-EB3EDD7528D5}" type="parTrans" cxnId="{3D1E1034-4A11-4CE7-A1F9-A8607A8E1367}">
      <dgm:prSet/>
      <dgm:spPr/>
      <dgm:t>
        <a:bodyPr/>
        <a:lstStyle/>
        <a:p>
          <a:endParaRPr lang="en-US"/>
        </a:p>
      </dgm:t>
    </dgm:pt>
    <dgm:pt modelId="{9CEB2E8E-3374-410A-8D18-7EB7AB51F377}" type="sibTrans" cxnId="{3D1E1034-4A11-4CE7-A1F9-A8607A8E1367}">
      <dgm:prSet/>
      <dgm:spPr/>
      <dgm:t>
        <a:bodyPr/>
        <a:lstStyle/>
        <a:p>
          <a:endParaRPr lang="en-US"/>
        </a:p>
      </dgm:t>
    </dgm:pt>
    <dgm:pt modelId="{1C8E18F1-007E-4081-A30A-F1B95F91FE01}">
      <dgm:prSet/>
      <dgm:spPr/>
      <dgm:t>
        <a:bodyPr/>
        <a:lstStyle/>
        <a:p>
          <a:r>
            <a:rPr lang="en-GB" dirty="0"/>
            <a:t>Digital exclusion</a:t>
          </a:r>
        </a:p>
      </dgm:t>
    </dgm:pt>
    <dgm:pt modelId="{B14368E1-8FAF-4225-A986-99DE17550B9E}" type="parTrans" cxnId="{381F67E4-62AD-41E8-B896-493C4B167620}">
      <dgm:prSet/>
      <dgm:spPr/>
    </dgm:pt>
    <dgm:pt modelId="{93E2EACC-1E8D-4F0E-862B-A3F0E2620143}" type="sibTrans" cxnId="{381F67E4-62AD-41E8-B896-493C4B167620}">
      <dgm:prSet/>
      <dgm:spPr/>
      <dgm:t>
        <a:bodyPr/>
        <a:lstStyle/>
        <a:p>
          <a:endParaRPr lang="en-GB"/>
        </a:p>
      </dgm:t>
    </dgm:pt>
    <dgm:pt modelId="{141DA055-72DD-4109-8585-D3AF03EFCFAE}" type="pres">
      <dgm:prSet presAssocID="{07C6B2D1-DE8B-4701-AC0E-A435C5A9E643}" presName="diagram" presStyleCnt="0">
        <dgm:presLayoutVars>
          <dgm:dir/>
          <dgm:resizeHandles val="exact"/>
        </dgm:presLayoutVars>
      </dgm:prSet>
      <dgm:spPr/>
    </dgm:pt>
    <dgm:pt modelId="{38627715-4D7B-4B49-B255-593DBC300E6B}" type="pres">
      <dgm:prSet presAssocID="{73C82E82-C1E3-414F-A3EF-2A61867E21B1}" presName="node" presStyleLbl="node1" presStyleIdx="0" presStyleCnt="6">
        <dgm:presLayoutVars>
          <dgm:bulletEnabled val="1"/>
        </dgm:presLayoutVars>
      </dgm:prSet>
      <dgm:spPr/>
    </dgm:pt>
    <dgm:pt modelId="{97F4FB06-2220-42D8-881F-DA3BC066573A}" type="pres">
      <dgm:prSet presAssocID="{EE31EE67-9F84-47C8-A793-2EC56FB6E060}" presName="sibTrans" presStyleCnt="0"/>
      <dgm:spPr/>
    </dgm:pt>
    <dgm:pt modelId="{9F1F11FA-8749-477F-8C61-ED33A92C5201}" type="pres">
      <dgm:prSet presAssocID="{A5BE2CD1-8C70-48DB-8FEC-24E1DBAD9517}" presName="node" presStyleLbl="node1" presStyleIdx="1" presStyleCnt="6">
        <dgm:presLayoutVars>
          <dgm:bulletEnabled val="1"/>
        </dgm:presLayoutVars>
      </dgm:prSet>
      <dgm:spPr/>
    </dgm:pt>
    <dgm:pt modelId="{322F69FD-519D-4E19-B6B8-6484390E9751}" type="pres">
      <dgm:prSet presAssocID="{46C0697C-145A-4944-B91F-4F6CCD9B580A}" presName="sibTrans" presStyleCnt="0"/>
      <dgm:spPr/>
    </dgm:pt>
    <dgm:pt modelId="{CE24F17C-F7F6-41CB-899D-56CFB5862BF3}" type="pres">
      <dgm:prSet presAssocID="{9614AED7-5FA3-4B4D-B5F9-2ED92A2C244F}" presName="node" presStyleLbl="node1" presStyleIdx="2" presStyleCnt="6">
        <dgm:presLayoutVars>
          <dgm:bulletEnabled val="1"/>
        </dgm:presLayoutVars>
      </dgm:prSet>
      <dgm:spPr/>
    </dgm:pt>
    <dgm:pt modelId="{4B90195F-D30A-45C9-8C2E-17C8CA808A13}" type="pres">
      <dgm:prSet presAssocID="{D4F638B1-200E-4EDE-8E6F-400D1823F9AE}" presName="sibTrans" presStyleCnt="0"/>
      <dgm:spPr/>
    </dgm:pt>
    <dgm:pt modelId="{2631E791-0017-446A-9091-A61671FC7EAC}" type="pres">
      <dgm:prSet presAssocID="{1C8E18F1-007E-4081-A30A-F1B95F91FE01}" presName="node" presStyleLbl="node1" presStyleIdx="3" presStyleCnt="6">
        <dgm:presLayoutVars>
          <dgm:bulletEnabled val="1"/>
        </dgm:presLayoutVars>
      </dgm:prSet>
      <dgm:spPr/>
    </dgm:pt>
    <dgm:pt modelId="{D01B63B5-F426-4054-9EB9-841F68683C3E}" type="pres">
      <dgm:prSet presAssocID="{93E2EACC-1E8D-4F0E-862B-A3F0E2620143}" presName="sibTrans" presStyleCnt="0"/>
      <dgm:spPr/>
    </dgm:pt>
    <dgm:pt modelId="{A457A7EE-4F07-43FA-9E3C-1619F3C17F80}" type="pres">
      <dgm:prSet presAssocID="{1932AB65-005B-457C-9FF5-B15E7F9A1DD1}" presName="node" presStyleLbl="node1" presStyleIdx="4" presStyleCnt="6">
        <dgm:presLayoutVars>
          <dgm:bulletEnabled val="1"/>
        </dgm:presLayoutVars>
      </dgm:prSet>
      <dgm:spPr/>
    </dgm:pt>
    <dgm:pt modelId="{6A823A67-37CA-4F66-886C-2D614AFACBDF}" type="pres">
      <dgm:prSet presAssocID="{0B7F70F6-86BF-405D-9135-BE5B9B52FEBE}" presName="sibTrans" presStyleCnt="0"/>
      <dgm:spPr/>
    </dgm:pt>
    <dgm:pt modelId="{ED3987B3-9810-4746-9D64-65612D7319CD}" type="pres">
      <dgm:prSet presAssocID="{368BFF12-8F4F-4C57-8BF3-591AC4C54B0C}" presName="node" presStyleLbl="node1" presStyleIdx="5" presStyleCnt="6">
        <dgm:presLayoutVars>
          <dgm:bulletEnabled val="1"/>
        </dgm:presLayoutVars>
      </dgm:prSet>
      <dgm:spPr/>
    </dgm:pt>
  </dgm:ptLst>
  <dgm:cxnLst>
    <dgm:cxn modelId="{7BE87518-751B-4186-A60E-E8D69A3F80A0}" type="presOf" srcId="{07C6B2D1-DE8B-4701-AC0E-A435C5A9E643}" destId="{141DA055-72DD-4109-8585-D3AF03EFCFAE}" srcOrd="0" destOrd="0" presId="urn:microsoft.com/office/officeart/2005/8/layout/default"/>
    <dgm:cxn modelId="{B74AA325-7B8F-4BF0-8303-17C2BC512424}" srcId="{07C6B2D1-DE8B-4701-AC0E-A435C5A9E643}" destId="{9614AED7-5FA3-4B4D-B5F9-2ED92A2C244F}" srcOrd="2" destOrd="0" parTransId="{99EAB482-BF03-448F-9D99-7867679BD7E8}" sibTransId="{D4F638B1-200E-4EDE-8E6F-400D1823F9AE}"/>
    <dgm:cxn modelId="{3D1E1034-4A11-4CE7-A1F9-A8607A8E1367}" srcId="{07C6B2D1-DE8B-4701-AC0E-A435C5A9E643}" destId="{368BFF12-8F4F-4C57-8BF3-591AC4C54B0C}" srcOrd="5" destOrd="0" parTransId="{80F8FAC6-BEF9-4311-B176-EB3EDD7528D5}" sibTransId="{9CEB2E8E-3374-410A-8D18-7EB7AB51F377}"/>
    <dgm:cxn modelId="{E520F848-DF93-4F0A-BFBF-BA5DB29CAF45}" srcId="{07C6B2D1-DE8B-4701-AC0E-A435C5A9E643}" destId="{A5BE2CD1-8C70-48DB-8FEC-24E1DBAD9517}" srcOrd="1" destOrd="0" parTransId="{0D5554FE-37C0-4FA8-9FAB-EF1ED8CE4810}" sibTransId="{46C0697C-145A-4944-B91F-4F6CCD9B580A}"/>
    <dgm:cxn modelId="{8ED0D07E-A0B7-4FD8-BE6A-8AEDB38F6EC5}" type="presOf" srcId="{A5BE2CD1-8C70-48DB-8FEC-24E1DBAD9517}" destId="{9F1F11FA-8749-477F-8C61-ED33A92C5201}" srcOrd="0" destOrd="0" presId="urn:microsoft.com/office/officeart/2005/8/layout/default"/>
    <dgm:cxn modelId="{BA8F1083-D428-46CF-945B-25EEFA711841}" type="presOf" srcId="{1932AB65-005B-457C-9FF5-B15E7F9A1DD1}" destId="{A457A7EE-4F07-43FA-9E3C-1619F3C17F80}" srcOrd="0" destOrd="0" presId="urn:microsoft.com/office/officeart/2005/8/layout/default"/>
    <dgm:cxn modelId="{EE3B74A4-5E02-4117-8E44-FE1946A60014}" srcId="{07C6B2D1-DE8B-4701-AC0E-A435C5A9E643}" destId="{1932AB65-005B-457C-9FF5-B15E7F9A1DD1}" srcOrd="4" destOrd="0" parTransId="{A39A4DC5-B608-4C8D-A01B-77A9FC6B873F}" sibTransId="{0B7F70F6-86BF-405D-9135-BE5B9B52FEBE}"/>
    <dgm:cxn modelId="{88DA15A6-F72A-4F28-99D0-260ECE76559D}" type="presOf" srcId="{368BFF12-8F4F-4C57-8BF3-591AC4C54B0C}" destId="{ED3987B3-9810-4746-9D64-65612D7319CD}" srcOrd="0" destOrd="0" presId="urn:microsoft.com/office/officeart/2005/8/layout/default"/>
    <dgm:cxn modelId="{CFF7B3AA-4A69-4B5B-86E1-18A8A21A211A}" type="presOf" srcId="{1C8E18F1-007E-4081-A30A-F1B95F91FE01}" destId="{2631E791-0017-446A-9091-A61671FC7EAC}" srcOrd="0" destOrd="0" presId="urn:microsoft.com/office/officeart/2005/8/layout/default"/>
    <dgm:cxn modelId="{0842C2B8-5AAB-4765-A366-19678EFC4C7F}" type="presOf" srcId="{73C82E82-C1E3-414F-A3EF-2A61867E21B1}" destId="{38627715-4D7B-4B49-B255-593DBC300E6B}" srcOrd="0" destOrd="0" presId="urn:microsoft.com/office/officeart/2005/8/layout/default"/>
    <dgm:cxn modelId="{83AD11CE-FEC0-4BD7-88C0-4DD3DA90C7EA}" type="presOf" srcId="{9614AED7-5FA3-4B4D-B5F9-2ED92A2C244F}" destId="{CE24F17C-F7F6-41CB-899D-56CFB5862BF3}" srcOrd="0" destOrd="0" presId="urn:microsoft.com/office/officeart/2005/8/layout/default"/>
    <dgm:cxn modelId="{A25BE0D4-F1C1-431F-821F-516FA3EC9BFF}" srcId="{07C6B2D1-DE8B-4701-AC0E-A435C5A9E643}" destId="{73C82E82-C1E3-414F-A3EF-2A61867E21B1}" srcOrd="0" destOrd="0" parTransId="{BB0614F6-72C7-480D-8894-AEACACBAD1DC}" sibTransId="{EE31EE67-9F84-47C8-A793-2EC56FB6E060}"/>
    <dgm:cxn modelId="{381F67E4-62AD-41E8-B896-493C4B167620}" srcId="{07C6B2D1-DE8B-4701-AC0E-A435C5A9E643}" destId="{1C8E18F1-007E-4081-A30A-F1B95F91FE01}" srcOrd="3" destOrd="0" parTransId="{B14368E1-8FAF-4225-A986-99DE17550B9E}" sibTransId="{93E2EACC-1E8D-4F0E-862B-A3F0E2620143}"/>
    <dgm:cxn modelId="{4EFB6080-89BD-4826-B6F0-C7A5659C0B23}" type="presParOf" srcId="{141DA055-72DD-4109-8585-D3AF03EFCFAE}" destId="{38627715-4D7B-4B49-B255-593DBC300E6B}" srcOrd="0" destOrd="0" presId="urn:microsoft.com/office/officeart/2005/8/layout/default"/>
    <dgm:cxn modelId="{73465E73-5F8E-4418-BA13-1E6ED3308028}" type="presParOf" srcId="{141DA055-72DD-4109-8585-D3AF03EFCFAE}" destId="{97F4FB06-2220-42D8-881F-DA3BC066573A}" srcOrd="1" destOrd="0" presId="urn:microsoft.com/office/officeart/2005/8/layout/default"/>
    <dgm:cxn modelId="{FA325BB1-E6A1-46BC-986E-0A0F683ADCC3}" type="presParOf" srcId="{141DA055-72DD-4109-8585-D3AF03EFCFAE}" destId="{9F1F11FA-8749-477F-8C61-ED33A92C5201}" srcOrd="2" destOrd="0" presId="urn:microsoft.com/office/officeart/2005/8/layout/default"/>
    <dgm:cxn modelId="{B3FD9767-08B3-4854-8D10-3687E6C9524C}" type="presParOf" srcId="{141DA055-72DD-4109-8585-D3AF03EFCFAE}" destId="{322F69FD-519D-4E19-B6B8-6484390E9751}" srcOrd="3" destOrd="0" presId="urn:microsoft.com/office/officeart/2005/8/layout/default"/>
    <dgm:cxn modelId="{DA773D3C-0EA9-4D70-867F-3E8DB7EB7705}" type="presParOf" srcId="{141DA055-72DD-4109-8585-D3AF03EFCFAE}" destId="{CE24F17C-F7F6-41CB-899D-56CFB5862BF3}" srcOrd="4" destOrd="0" presId="urn:microsoft.com/office/officeart/2005/8/layout/default"/>
    <dgm:cxn modelId="{5F36381F-B0D9-49F3-9BD3-5687D4A63BC4}" type="presParOf" srcId="{141DA055-72DD-4109-8585-D3AF03EFCFAE}" destId="{4B90195F-D30A-45C9-8C2E-17C8CA808A13}" srcOrd="5" destOrd="0" presId="urn:microsoft.com/office/officeart/2005/8/layout/default"/>
    <dgm:cxn modelId="{05DEAF13-65F2-425B-9BCC-0F2451690D6A}" type="presParOf" srcId="{141DA055-72DD-4109-8585-D3AF03EFCFAE}" destId="{2631E791-0017-446A-9091-A61671FC7EAC}" srcOrd="6" destOrd="0" presId="urn:microsoft.com/office/officeart/2005/8/layout/default"/>
    <dgm:cxn modelId="{DB0C296D-4F83-4756-B84F-939E3B8F5189}" type="presParOf" srcId="{141DA055-72DD-4109-8585-D3AF03EFCFAE}" destId="{D01B63B5-F426-4054-9EB9-841F68683C3E}" srcOrd="7" destOrd="0" presId="urn:microsoft.com/office/officeart/2005/8/layout/default"/>
    <dgm:cxn modelId="{FC2248C2-2253-4493-BDAE-A41C646CFAB5}" type="presParOf" srcId="{141DA055-72DD-4109-8585-D3AF03EFCFAE}" destId="{A457A7EE-4F07-43FA-9E3C-1619F3C17F80}" srcOrd="8" destOrd="0" presId="urn:microsoft.com/office/officeart/2005/8/layout/default"/>
    <dgm:cxn modelId="{839F265D-C135-409C-9645-60B830008C61}" type="presParOf" srcId="{141DA055-72DD-4109-8585-D3AF03EFCFAE}" destId="{6A823A67-37CA-4F66-886C-2D614AFACBDF}" srcOrd="9" destOrd="0" presId="urn:microsoft.com/office/officeart/2005/8/layout/default"/>
    <dgm:cxn modelId="{D0549888-1542-4BD9-926D-7489B2A7A4E5}" type="presParOf" srcId="{141DA055-72DD-4109-8585-D3AF03EFCFAE}" destId="{ED3987B3-9810-4746-9D64-65612D7319CD}"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236F54B-F610-4DE6-A96D-A9B4926B6D62}"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5175682F-C4DC-4727-BD69-142886935FA9}">
      <dgm:prSet/>
      <dgm:spPr/>
      <dgm:t>
        <a:bodyPr/>
        <a:lstStyle/>
        <a:p>
          <a:r>
            <a:rPr lang="en-GB"/>
            <a:t>Health beliefs </a:t>
          </a:r>
          <a:endParaRPr lang="en-US"/>
        </a:p>
      </dgm:t>
    </dgm:pt>
    <dgm:pt modelId="{71A48AED-78A6-41E5-93C1-69CC5BFC046E}" type="parTrans" cxnId="{FF2F7378-3CEA-4BE2-9790-A22471FAABE3}">
      <dgm:prSet/>
      <dgm:spPr/>
      <dgm:t>
        <a:bodyPr/>
        <a:lstStyle/>
        <a:p>
          <a:endParaRPr lang="en-US"/>
        </a:p>
      </dgm:t>
    </dgm:pt>
    <dgm:pt modelId="{17D0A16D-3263-4940-86EC-9CE9A99DFB36}" type="sibTrans" cxnId="{FF2F7378-3CEA-4BE2-9790-A22471FAABE3}">
      <dgm:prSet/>
      <dgm:spPr/>
      <dgm:t>
        <a:bodyPr/>
        <a:lstStyle/>
        <a:p>
          <a:endParaRPr lang="en-US"/>
        </a:p>
      </dgm:t>
    </dgm:pt>
    <dgm:pt modelId="{062CB861-176A-42BC-A93D-F1BEBE282D57}">
      <dgm:prSet/>
      <dgm:spPr/>
      <dgm:t>
        <a:bodyPr/>
        <a:lstStyle/>
        <a:p>
          <a:r>
            <a:rPr lang="en-GB"/>
            <a:t>Poverty</a:t>
          </a:r>
          <a:endParaRPr lang="en-US"/>
        </a:p>
      </dgm:t>
    </dgm:pt>
    <dgm:pt modelId="{A7CB2DC6-7BED-433F-80B6-C25160868A93}" type="parTrans" cxnId="{D5AFFD69-5D23-4FB4-90B4-DB17D04EBA53}">
      <dgm:prSet/>
      <dgm:spPr/>
      <dgm:t>
        <a:bodyPr/>
        <a:lstStyle/>
        <a:p>
          <a:endParaRPr lang="en-US"/>
        </a:p>
      </dgm:t>
    </dgm:pt>
    <dgm:pt modelId="{80219CCD-9512-479C-BC83-85567F948F14}" type="sibTrans" cxnId="{D5AFFD69-5D23-4FB4-90B4-DB17D04EBA53}">
      <dgm:prSet/>
      <dgm:spPr/>
      <dgm:t>
        <a:bodyPr/>
        <a:lstStyle/>
        <a:p>
          <a:endParaRPr lang="en-US"/>
        </a:p>
      </dgm:t>
    </dgm:pt>
    <dgm:pt modelId="{D0C6C6A0-7CC7-4A7B-B15B-D7032B24125C}">
      <dgm:prSet/>
      <dgm:spPr/>
      <dgm:t>
        <a:bodyPr/>
        <a:lstStyle/>
        <a:p>
          <a:r>
            <a:rPr lang="en-GB"/>
            <a:t>Smoking and alcohol use</a:t>
          </a:r>
          <a:endParaRPr lang="en-US"/>
        </a:p>
      </dgm:t>
    </dgm:pt>
    <dgm:pt modelId="{B3D33E99-4F9A-4535-8FCB-4FA7751CE18D}" type="parTrans" cxnId="{2C176CCC-A085-4A8F-9201-C8C102F53D27}">
      <dgm:prSet/>
      <dgm:spPr/>
      <dgm:t>
        <a:bodyPr/>
        <a:lstStyle/>
        <a:p>
          <a:endParaRPr lang="en-US"/>
        </a:p>
      </dgm:t>
    </dgm:pt>
    <dgm:pt modelId="{A1CA0206-2BF4-47DF-B71E-BF8D0A96C8EC}" type="sibTrans" cxnId="{2C176CCC-A085-4A8F-9201-C8C102F53D27}">
      <dgm:prSet/>
      <dgm:spPr/>
      <dgm:t>
        <a:bodyPr/>
        <a:lstStyle/>
        <a:p>
          <a:endParaRPr lang="en-US"/>
        </a:p>
      </dgm:t>
    </dgm:pt>
    <dgm:pt modelId="{E148651B-421A-493D-BD9F-B047AD7461FA}">
      <dgm:prSet/>
      <dgm:spPr/>
      <dgm:t>
        <a:bodyPr/>
        <a:lstStyle/>
        <a:p>
          <a:r>
            <a:rPr lang="en-GB"/>
            <a:t>Poor immunisation uptake </a:t>
          </a:r>
          <a:endParaRPr lang="en-US"/>
        </a:p>
      </dgm:t>
    </dgm:pt>
    <dgm:pt modelId="{78A40373-116E-4B1B-A00B-B9A8AD5248C8}" type="parTrans" cxnId="{52A27284-C1FC-4858-8365-3D1D8433E36F}">
      <dgm:prSet/>
      <dgm:spPr/>
      <dgm:t>
        <a:bodyPr/>
        <a:lstStyle/>
        <a:p>
          <a:endParaRPr lang="en-US"/>
        </a:p>
      </dgm:t>
    </dgm:pt>
    <dgm:pt modelId="{D9B0A431-2DBC-481E-BF07-0E607D7AB681}" type="sibTrans" cxnId="{52A27284-C1FC-4858-8365-3D1D8433E36F}">
      <dgm:prSet/>
      <dgm:spPr/>
      <dgm:t>
        <a:bodyPr/>
        <a:lstStyle/>
        <a:p>
          <a:endParaRPr lang="en-US"/>
        </a:p>
      </dgm:t>
    </dgm:pt>
    <dgm:pt modelId="{310D21F5-1AEE-4115-A687-8CB8A69F697D}">
      <dgm:prSet/>
      <dgm:spPr/>
      <dgm:t>
        <a:bodyPr/>
        <a:lstStyle/>
        <a:p>
          <a:r>
            <a:rPr lang="en-GB"/>
            <a:t>Not accessing health screening</a:t>
          </a:r>
          <a:endParaRPr lang="en-US"/>
        </a:p>
      </dgm:t>
    </dgm:pt>
    <dgm:pt modelId="{D58B4E25-D644-4D05-8BE0-29C2201DD0B6}" type="parTrans" cxnId="{069755AD-B51D-40AF-9136-6C18CC00B50B}">
      <dgm:prSet/>
      <dgm:spPr/>
      <dgm:t>
        <a:bodyPr/>
        <a:lstStyle/>
        <a:p>
          <a:endParaRPr lang="en-US"/>
        </a:p>
      </dgm:t>
    </dgm:pt>
    <dgm:pt modelId="{FF508D0A-3ACF-4738-A543-FA292BA8C68F}" type="sibTrans" cxnId="{069755AD-B51D-40AF-9136-6C18CC00B50B}">
      <dgm:prSet/>
      <dgm:spPr/>
      <dgm:t>
        <a:bodyPr/>
        <a:lstStyle/>
        <a:p>
          <a:endParaRPr lang="en-US"/>
        </a:p>
      </dgm:t>
    </dgm:pt>
    <dgm:pt modelId="{7C044516-577A-432A-99C3-13A218840F07}">
      <dgm:prSet/>
      <dgm:spPr/>
      <dgm:t>
        <a:bodyPr/>
        <a:lstStyle/>
        <a:p>
          <a:r>
            <a:rPr lang="en-GB"/>
            <a:t>Unable to register at GP surgery</a:t>
          </a:r>
          <a:endParaRPr lang="en-US"/>
        </a:p>
      </dgm:t>
    </dgm:pt>
    <dgm:pt modelId="{76E8A968-5F0C-4F68-A25A-29D3373C3C73}" type="parTrans" cxnId="{67DCC82A-4384-43C9-B887-FFB92D789956}">
      <dgm:prSet/>
      <dgm:spPr/>
      <dgm:t>
        <a:bodyPr/>
        <a:lstStyle/>
        <a:p>
          <a:endParaRPr lang="en-US"/>
        </a:p>
      </dgm:t>
    </dgm:pt>
    <dgm:pt modelId="{21782708-26C6-426A-90BF-38B9434962BB}" type="sibTrans" cxnId="{67DCC82A-4384-43C9-B887-FFB92D789956}">
      <dgm:prSet/>
      <dgm:spPr/>
      <dgm:t>
        <a:bodyPr/>
        <a:lstStyle/>
        <a:p>
          <a:endParaRPr lang="en-US"/>
        </a:p>
      </dgm:t>
    </dgm:pt>
    <dgm:pt modelId="{84B30725-A57D-4E99-A0FB-2B2CE4C9D83D}" type="pres">
      <dgm:prSet presAssocID="{B236F54B-F610-4DE6-A96D-A9B4926B6D62}" presName="diagram" presStyleCnt="0">
        <dgm:presLayoutVars>
          <dgm:dir/>
          <dgm:resizeHandles val="exact"/>
        </dgm:presLayoutVars>
      </dgm:prSet>
      <dgm:spPr/>
    </dgm:pt>
    <dgm:pt modelId="{761847A8-9EEC-4E89-A630-61F01EAFDF44}" type="pres">
      <dgm:prSet presAssocID="{5175682F-C4DC-4727-BD69-142886935FA9}" presName="node" presStyleLbl="node1" presStyleIdx="0" presStyleCnt="6">
        <dgm:presLayoutVars>
          <dgm:bulletEnabled val="1"/>
        </dgm:presLayoutVars>
      </dgm:prSet>
      <dgm:spPr/>
    </dgm:pt>
    <dgm:pt modelId="{9BC19A80-4DE4-435F-B17B-6A1A4D8ADE26}" type="pres">
      <dgm:prSet presAssocID="{17D0A16D-3263-4940-86EC-9CE9A99DFB36}" presName="sibTrans" presStyleCnt="0"/>
      <dgm:spPr/>
    </dgm:pt>
    <dgm:pt modelId="{D4C8820B-5780-42AB-A092-27B2C40E84BE}" type="pres">
      <dgm:prSet presAssocID="{062CB861-176A-42BC-A93D-F1BEBE282D57}" presName="node" presStyleLbl="node1" presStyleIdx="1" presStyleCnt="6">
        <dgm:presLayoutVars>
          <dgm:bulletEnabled val="1"/>
        </dgm:presLayoutVars>
      </dgm:prSet>
      <dgm:spPr/>
    </dgm:pt>
    <dgm:pt modelId="{6772EAAA-35E1-4F93-AB3F-AA37D938808E}" type="pres">
      <dgm:prSet presAssocID="{80219CCD-9512-479C-BC83-85567F948F14}" presName="sibTrans" presStyleCnt="0"/>
      <dgm:spPr/>
    </dgm:pt>
    <dgm:pt modelId="{7C06DCB8-1A7E-438C-B3B1-754922F17851}" type="pres">
      <dgm:prSet presAssocID="{D0C6C6A0-7CC7-4A7B-B15B-D7032B24125C}" presName="node" presStyleLbl="node1" presStyleIdx="2" presStyleCnt="6">
        <dgm:presLayoutVars>
          <dgm:bulletEnabled val="1"/>
        </dgm:presLayoutVars>
      </dgm:prSet>
      <dgm:spPr/>
    </dgm:pt>
    <dgm:pt modelId="{17887E3A-7637-48A1-86BE-530D16D51857}" type="pres">
      <dgm:prSet presAssocID="{A1CA0206-2BF4-47DF-B71E-BF8D0A96C8EC}" presName="sibTrans" presStyleCnt="0"/>
      <dgm:spPr/>
    </dgm:pt>
    <dgm:pt modelId="{871EB42A-A8EF-41DA-A4AC-7DD3278E3874}" type="pres">
      <dgm:prSet presAssocID="{E148651B-421A-493D-BD9F-B047AD7461FA}" presName="node" presStyleLbl="node1" presStyleIdx="3" presStyleCnt="6">
        <dgm:presLayoutVars>
          <dgm:bulletEnabled val="1"/>
        </dgm:presLayoutVars>
      </dgm:prSet>
      <dgm:spPr/>
    </dgm:pt>
    <dgm:pt modelId="{F622C2F0-DD18-442B-992C-F9392BBC082C}" type="pres">
      <dgm:prSet presAssocID="{D9B0A431-2DBC-481E-BF07-0E607D7AB681}" presName="sibTrans" presStyleCnt="0"/>
      <dgm:spPr/>
    </dgm:pt>
    <dgm:pt modelId="{358E2B65-8EB7-418F-B53C-E91940C8F0BF}" type="pres">
      <dgm:prSet presAssocID="{310D21F5-1AEE-4115-A687-8CB8A69F697D}" presName="node" presStyleLbl="node1" presStyleIdx="4" presStyleCnt="6">
        <dgm:presLayoutVars>
          <dgm:bulletEnabled val="1"/>
        </dgm:presLayoutVars>
      </dgm:prSet>
      <dgm:spPr/>
    </dgm:pt>
    <dgm:pt modelId="{ECA192F4-3AFF-45C2-A23A-E90CCC2D083D}" type="pres">
      <dgm:prSet presAssocID="{FF508D0A-3ACF-4738-A543-FA292BA8C68F}" presName="sibTrans" presStyleCnt="0"/>
      <dgm:spPr/>
    </dgm:pt>
    <dgm:pt modelId="{7EB3D44D-72BE-4B9B-816F-97F40338B02B}" type="pres">
      <dgm:prSet presAssocID="{7C044516-577A-432A-99C3-13A218840F07}" presName="node" presStyleLbl="node1" presStyleIdx="5" presStyleCnt="6">
        <dgm:presLayoutVars>
          <dgm:bulletEnabled val="1"/>
        </dgm:presLayoutVars>
      </dgm:prSet>
      <dgm:spPr/>
    </dgm:pt>
  </dgm:ptLst>
  <dgm:cxnLst>
    <dgm:cxn modelId="{5E3B5508-0661-4079-9A14-7AC22FC6ED7C}" type="presOf" srcId="{E148651B-421A-493D-BD9F-B047AD7461FA}" destId="{871EB42A-A8EF-41DA-A4AC-7DD3278E3874}" srcOrd="0" destOrd="0" presId="urn:microsoft.com/office/officeart/2005/8/layout/default"/>
    <dgm:cxn modelId="{D180A718-E916-4A9C-9D5E-38C12737D269}" type="presOf" srcId="{D0C6C6A0-7CC7-4A7B-B15B-D7032B24125C}" destId="{7C06DCB8-1A7E-438C-B3B1-754922F17851}" srcOrd="0" destOrd="0" presId="urn:microsoft.com/office/officeart/2005/8/layout/default"/>
    <dgm:cxn modelId="{67DCC82A-4384-43C9-B887-FFB92D789956}" srcId="{B236F54B-F610-4DE6-A96D-A9B4926B6D62}" destId="{7C044516-577A-432A-99C3-13A218840F07}" srcOrd="5" destOrd="0" parTransId="{76E8A968-5F0C-4F68-A25A-29D3373C3C73}" sibTransId="{21782708-26C6-426A-90BF-38B9434962BB}"/>
    <dgm:cxn modelId="{218BD45E-83A5-49BF-9303-D5BD2ADAD6CD}" type="presOf" srcId="{5175682F-C4DC-4727-BD69-142886935FA9}" destId="{761847A8-9EEC-4E89-A630-61F01EAFDF44}" srcOrd="0" destOrd="0" presId="urn:microsoft.com/office/officeart/2005/8/layout/default"/>
    <dgm:cxn modelId="{78FB1F63-3AE6-48A1-ADCA-C876FDA9BADE}" type="presOf" srcId="{7C044516-577A-432A-99C3-13A218840F07}" destId="{7EB3D44D-72BE-4B9B-816F-97F40338B02B}" srcOrd="0" destOrd="0" presId="urn:microsoft.com/office/officeart/2005/8/layout/default"/>
    <dgm:cxn modelId="{D5AFFD69-5D23-4FB4-90B4-DB17D04EBA53}" srcId="{B236F54B-F610-4DE6-A96D-A9B4926B6D62}" destId="{062CB861-176A-42BC-A93D-F1BEBE282D57}" srcOrd="1" destOrd="0" parTransId="{A7CB2DC6-7BED-433F-80B6-C25160868A93}" sibTransId="{80219CCD-9512-479C-BC83-85567F948F14}"/>
    <dgm:cxn modelId="{FF2F7378-3CEA-4BE2-9790-A22471FAABE3}" srcId="{B236F54B-F610-4DE6-A96D-A9B4926B6D62}" destId="{5175682F-C4DC-4727-BD69-142886935FA9}" srcOrd="0" destOrd="0" parTransId="{71A48AED-78A6-41E5-93C1-69CC5BFC046E}" sibTransId="{17D0A16D-3263-4940-86EC-9CE9A99DFB36}"/>
    <dgm:cxn modelId="{7E966783-5F3C-4526-A9C5-2F2DAB6B0AC0}" type="presOf" srcId="{062CB861-176A-42BC-A93D-F1BEBE282D57}" destId="{D4C8820B-5780-42AB-A092-27B2C40E84BE}" srcOrd="0" destOrd="0" presId="urn:microsoft.com/office/officeart/2005/8/layout/default"/>
    <dgm:cxn modelId="{52A27284-C1FC-4858-8365-3D1D8433E36F}" srcId="{B236F54B-F610-4DE6-A96D-A9B4926B6D62}" destId="{E148651B-421A-493D-BD9F-B047AD7461FA}" srcOrd="3" destOrd="0" parTransId="{78A40373-116E-4B1B-A00B-B9A8AD5248C8}" sibTransId="{D9B0A431-2DBC-481E-BF07-0E607D7AB681}"/>
    <dgm:cxn modelId="{069755AD-B51D-40AF-9136-6C18CC00B50B}" srcId="{B236F54B-F610-4DE6-A96D-A9B4926B6D62}" destId="{310D21F5-1AEE-4115-A687-8CB8A69F697D}" srcOrd="4" destOrd="0" parTransId="{D58B4E25-D644-4D05-8BE0-29C2201DD0B6}" sibTransId="{FF508D0A-3ACF-4738-A543-FA292BA8C68F}"/>
    <dgm:cxn modelId="{2C176CCC-A085-4A8F-9201-C8C102F53D27}" srcId="{B236F54B-F610-4DE6-A96D-A9B4926B6D62}" destId="{D0C6C6A0-7CC7-4A7B-B15B-D7032B24125C}" srcOrd="2" destOrd="0" parTransId="{B3D33E99-4F9A-4535-8FCB-4FA7751CE18D}" sibTransId="{A1CA0206-2BF4-47DF-B71E-BF8D0A96C8EC}"/>
    <dgm:cxn modelId="{3E66ADD8-7E1B-49DE-AE84-91FEFD4A9571}" type="presOf" srcId="{310D21F5-1AEE-4115-A687-8CB8A69F697D}" destId="{358E2B65-8EB7-418F-B53C-E91940C8F0BF}" srcOrd="0" destOrd="0" presId="urn:microsoft.com/office/officeart/2005/8/layout/default"/>
    <dgm:cxn modelId="{7CCDDAE5-A4A9-47E3-A9C0-C04C2492AF2A}" type="presOf" srcId="{B236F54B-F610-4DE6-A96D-A9B4926B6D62}" destId="{84B30725-A57D-4E99-A0FB-2B2CE4C9D83D}" srcOrd="0" destOrd="0" presId="urn:microsoft.com/office/officeart/2005/8/layout/default"/>
    <dgm:cxn modelId="{6BF00D87-5B46-45B6-88EC-8A7CF2521711}" type="presParOf" srcId="{84B30725-A57D-4E99-A0FB-2B2CE4C9D83D}" destId="{761847A8-9EEC-4E89-A630-61F01EAFDF44}" srcOrd="0" destOrd="0" presId="urn:microsoft.com/office/officeart/2005/8/layout/default"/>
    <dgm:cxn modelId="{D610EE03-F25B-4817-BA0E-3C2D94C446FB}" type="presParOf" srcId="{84B30725-A57D-4E99-A0FB-2B2CE4C9D83D}" destId="{9BC19A80-4DE4-435F-B17B-6A1A4D8ADE26}" srcOrd="1" destOrd="0" presId="urn:microsoft.com/office/officeart/2005/8/layout/default"/>
    <dgm:cxn modelId="{C3C9AF8E-D1CA-478A-B6DB-9F920FB8B7E7}" type="presParOf" srcId="{84B30725-A57D-4E99-A0FB-2B2CE4C9D83D}" destId="{D4C8820B-5780-42AB-A092-27B2C40E84BE}" srcOrd="2" destOrd="0" presId="urn:microsoft.com/office/officeart/2005/8/layout/default"/>
    <dgm:cxn modelId="{4BC464E8-05D9-4519-8608-2ECB91DAF2DF}" type="presParOf" srcId="{84B30725-A57D-4E99-A0FB-2B2CE4C9D83D}" destId="{6772EAAA-35E1-4F93-AB3F-AA37D938808E}" srcOrd="3" destOrd="0" presId="urn:microsoft.com/office/officeart/2005/8/layout/default"/>
    <dgm:cxn modelId="{E6FD70BE-1CAC-49A0-93D1-CFE522111774}" type="presParOf" srcId="{84B30725-A57D-4E99-A0FB-2B2CE4C9D83D}" destId="{7C06DCB8-1A7E-438C-B3B1-754922F17851}" srcOrd="4" destOrd="0" presId="urn:microsoft.com/office/officeart/2005/8/layout/default"/>
    <dgm:cxn modelId="{08D3EA67-1B1D-482C-9819-E991A34DE47F}" type="presParOf" srcId="{84B30725-A57D-4E99-A0FB-2B2CE4C9D83D}" destId="{17887E3A-7637-48A1-86BE-530D16D51857}" srcOrd="5" destOrd="0" presId="urn:microsoft.com/office/officeart/2005/8/layout/default"/>
    <dgm:cxn modelId="{A85E8B6A-EF24-4ECC-A0E9-0BC76CDB5B9F}" type="presParOf" srcId="{84B30725-A57D-4E99-A0FB-2B2CE4C9D83D}" destId="{871EB42A-A8EF-41DA-A4AC-7DD3278E3874}" srcOrd="6" destOrd="0" presId="urn:microsoft.com/office/officeart/2005/8/layout/default"/>
    <dgm:cxn modelId="{6A9D14AC-6E81-4841-BDB7-3FA7FF86D63F}" type="presParOf" srcId="{84B30725-A57D-4E99-A0FB-2B2CE4C9D83D}" destId="{F622C2F0-DD18-442B-992C-F9392BBC082C}" srcOrd="7" destOrd="0" presId="urn:microsoft.com/office/officeart/2005/8/layout/default"/>
    <dgm:cxn modelId="{832586C0-A0D0-4D3B-93A4-C23C740AB30E}" type="presParOf" srcId="{84B30725-A57D-4E99-A0FB-2B2CE4C9D83D}" destId="{358E2B65-8EB7-418F-B53C-E91940C8F0BF}" srcOrd="8" destOrd="0" presId="urn:microsoft.com/office/officeart/2005/8/layout/default"/>
    <dgm:cxn modelId="{21F54161-E23D-459E-B0B0-EF32B268FE9F}" type="presParOf" srcId="{84B30725-A57D-4E99-A0FB-2B2CE4C9D83D}" destId="{ECA192F4-3AFF-45C2-A23A-E90CCC2D083D}" srcOrd="9" destOrd="0" presId="urn:microsoft.com/office/officeart/2005/8/layout/default"/>
    <dgm:cxn modelId="{54B6338B-25D5-4D84-BF4A-CA31EB276D34}" type="presParOf" srcId="{84B30725-A57D-4E99-A0FB-2B2CE4C9D83D}" destId="{7EB3D44D-72BE-4B9B-816F-97F40338B02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46A9EC-441B-4019-ABAC-962A83BB9055}" type="doc">
      <dgm:prSet loTypeId="urn:microsoft.com/office/officeart/2008/layout/VerticalCircleList" loCatId="list" qsTypeId="urn:microsoft.com/office/officeart/2005/8/quickstyle/simple1" qsCatId="simple" csTypeId="urn:microsoft.com/office/officeart/2005/8/colors/colorful4" csCatId="colorful" phldr="1"/>
      <dgm:spPr/>
      <dgm:t>
        <a:bodyPr/>
        <a:lstStyle/>
        <a:p>
          <a:endParaRPr lang="en-GB"/>
        </a:p>
      </dgm:t>
    </dgm:pt>
    <dgm:pt modelId="{ABC19896-9118-4079-B204-F6211FE959F6}">
      <dgm:prSet phldrT="[Text]" custT="1"/>
      <dgm:spPr/>
      <dgm:t>
        <a:bodyPr/>
        <a:lstStyle/>
        <a:p>
          <a:r>
            <a:rPr lang="en-GB" sz="2600" dirty="0">
              <a:solidFill>
                <a:schemeClr val="accent4">
                  <a:lumMod val="75000"/>
                </a:schemeClr>
              </a:solidFill>
            </a:rPr>
            <a:t>LACK OF CULTURAL COMPETENCY</a:t>
          </a:r>
        </a:p>
      </dgm:t>
    </dgm:pt>
    <dgm:pt modelId="{E91D97DF-8EA4-4F94-B975-12599AF6ACCE}" type="parTrans" cxnId="{09CCDDC7-D9BB-42EB-83E4-078E3E8BCB22}">
      <dgm:prSet/>
      <dgm:spPr/>
      <dgm:t>
        <a:bodyPr/>
        <a:lstStyle/>
        <a:p>
          <a:endParaRPr lang="en-GB"/>
        </a:p>
      </dgm:t>
    </dgm:pt>
    <dgm:pt modelId="{28ECE6AE-5EE6-4599-8906-CFC0EE5DB5AF}" type="sibTrans" cxnId="{09CCDDC7-D9BB-42EB-83E4-078E3E8BCB22}">
      <dgm:prSet/>
      <dgm:spPr/>
      <dgm:t>
        <a:bodyPr/>
        <a:lstStyle/>
        <a:p>
          <a:endParaRPr lang="en-GB"/>
        </a:p>
      </dgm:t>
    </dgm:pt>
    <dgm:pt modelId="{E1496D05-50BB-4AF8-BA9A-D92D4E4A17C5}">
      <dgm:prSet phldrT="[Text]" custT="1"/>
      <dgm:spPr/>
      <dgm:t>
        <a:bodyPr/>
        <a:lstStyle/>
        <a:p>
          <a:r>
            <a:rPr lang="en-GB" sz="1700" dirty="0">
              <a:solidFill>
                <a:schemeClr val="accent4">
                  <a:lumMod val="75000"/>
                </a:schemeClr>
              </a:solidFill>
            </a:rPr>
            <a:t>  </a:t>
          </a:r>
        </a:p>
        <a:p>
          <a:r>
            <a:rPr lang="en-GB" sz="2000" dirty="0">
              <a:solidFill>
                <a:schemeClr val="accent4">
                  <a:lumMod val="75000"/>
                </a:schemeClr>
              </a:solidFill>
            </a:rPr>
            <a:t>      Cultural Features</a:t>
          </a:r>
        </a:p>
      </dgm:t>
    </dgm:pt>
    <dgm:pt modelId="{723226E4-3303-4150-890F-1406709C8FD8}" type="parTrans" cxnId="{0099EB5F-CE8F-436F-B1DB-950B9B4E4128}">
      <dgm:prSet/>
      <dgm:spPr/>
      <dgm:t>
        <a:bodyPr/>
        <a:lstStyle/>
        <a:p>
          <a:endParaRPr lang="en-GB"/>
        </a:p>
      </dgm:t>
    </dgm:pt>
    <dgm:pt modelId="{B36A20F2-A63E-49C5-BC57-6C66AF93F13B}" type="sibTrans" cxnId="{0099EB5F-CE8F-436F-B1DB-950B9B4E4128}">
      <dgm:prSet/>
      <dgm:spPr/>
      <dgm:t>
        <a:bodyPr/>
        <a:lstStyle/>
        <a:p>
          <a:endParaRPr lang="en-GB"/>
        </a:p>
      </dgm:t>
    </dgm:pt>
    <dgm:pt modelId="{22A2020E-F3A2-49B8-9886-BBBF5E451BA9}">
      <dgm:prSet phldrT="[Text]" custT="1"/>
      <dgm:spPr/>
      <dgm:t>
        <a:bodyPr/>
        <a:lstStyle/>
        <a:p>
          <a:r>
            <a:rPr lang="en-GB" sz="2000" dirty="0">
              <a:solidFill>
                <a:schemeClr val="accent4">
                  <a:lumMod val="75000"/>
                </a:schemeClr>
              </a:solidFill>
            </a:rPr>
            <a:t>      Distinct Groups</a:t>
          </a:r>
        </a:p>
      </dgm:t>
    </dgm:pt>
    <dgm:pt modelId="{84663364-9C6E-420B-BAD4-289DB25CC885}" type="parTrans" cxnId="{F29450A6-B8B5-4DF3-BFF7-0AD2BB035F63}">
      <dgm:prSet/>
      <dgm:spPr/>
      <dgm:t>
        <a:bodyPr/>
        <a:lstStyle/>
        <a:p>
          <a:endParaRPr lang="en-GB"/>
        </a:p>
      </dgm:t>
    </dgm:pt>
    <dgm:pt modelId="{FC42D521-9C7F-440E-A7D4-BC5C30964155}" type="sibTrans" cxnId="{F29450A6-B8B5-4DF3-BFF7-0AD2BB035F63}">
      <dgm:prSet/>
      <dgm:spPr/>
      <dgm:t>
        <a:bodyPr/>
        <a:lstStyle/>
        <a:p>
          <a:endParaRPr lang="en-GB"/>
        </a:p>
      </dgm:t>
    </dgm:pt>
    <dgm:pt modelId="{6870032C-1627-4796-BC1E-E7E255D86060}">
      <dgm:prSet phldrT="[Text]" custT="1"/>
      <dgm:spPr/>
      <dgm:t>
        <a:bodyPr/>
        <a:lstStyle/>
        <a:p>
          <a:r>
            <a:rPr lang="en-GB" sz="2000" dirty="0">
              <a:solidFill>
                <a:schemeClr val="accent4">
                  <a:lumMod val="75000"/>
                </a:schemeClr>
              </a:solidFill>
            </a:rPr>
            <a:t>      Specific Needs</a:t>
          </a:r>
        </a:p>
      </dgm:t>
    </dgm:pt>
    <dgm:pt modelId="{892FC0E7-A992-438E-B27E-D9B775CF7968}" type="parTrans" cxnId="{8CB78049-8899-487F-B3F0-C26AB5AC1A36}">
      <dgm:prSet/>
      <dgm:spPr/>
      <dgm:t>
        <a:bodyPr/>
        <a:lstStyle/>
        <a:p>
          <a:endParaRPr lang="en-GB"/>
        </a:p>
      </dgm:t>
    </dgm:pt>
    <dgm:pt modelId="{343E8733-7D31-496B-97F5-9A1F26268950}" type="sibTrans" cxnId="{8CB78049-8899-487F-B3F0-C26AB5AC1A36}">
      <dgm:prSet/>
      <dgm:spPr/>
      <dgm:t>
        <a:bodyPr/>
        <a:lstStyle/>
        <a:p>
          <a:endParaRPr lang="en-GB"/>
        </a:p>
      </dgm:t>
    </dgm:pt>
    <dgm:pt modelId="{867496D0-AD52-4234-ABFD-CBA5883BA7D3}">
      <dgm:prSet phldrT="[Text]" custT="1"/>
      <dgm:spPr/>
      <dgm:t>
        <a:bodyPr/>
        <a:lstStyle/>
        <a:p>
          <a:r>
            <a:rPr lang="en-GB" sz="2000" dirty="0">
              <a:solidFill>
                <a:schemeClr val="accent4">
                  <a:lumMod val="75000"/>
                </a:schemeClr>
              </a:solidFill>
            </a:rPr>
            <a:t>      Language</a:t>
          </a:r>
        </a:p>
      </dgm:t>
    </dgm:pt>
    <dgm:pt modelId="{368EAA92-9641-431E-A82A-B10D7A43639C}" type="parTrans" cxnId="{9A8011E3-3196-471A-B10B-A8364A6F7794}">
      <dgm:prSet/>
      <dgm:spPr/>
      <dgm:t>
        <a:bodyPr/>
        <a:lstStyle/>
        <a:p>
          <a:endParaRPr lang="en-GB"/>
        </a:p>
      </dgm:t>
    </dgm:pt>
    <dgm:pt modelId="{3801C420-E3AB-4964-AD36-79601CB8278F}" type="sibTrans" cxnId="{9A8011E3-3196-471A-B10B-A8364A6F7794}">
      <dgm:prSet/>
      <dgm:spPr/>
      <dgm:t>
        <a:bodyPr/>
        <a:lstStyle/>
        <a:p>
          <a:endParaRPr lang="en-GB"/>
        </a:p>
      </dgm:t>
    </dgm:pt>
    <dgm:pt modelId="{AFB7162F-522F-4289-BDED-786547E06414}">
      <dgm:prSet phldrT="[Text]" custT="1"/>
      <dgm:spPr/>
      <dgm:t>
        <a:bodyPr/>
        <a:lstStyle/>
        <a:p>
          <a:r>
            <a:rPr lang="en-GB" sz="2000" dirty="0">
              <a:solidFill>
                <a:schemeClr val="accent4">
                  <a:lumMod val="75000"/>
                </a:schemeClr>
              </a:solidFill>
            </a:rPr>
            <a:t>      Shame</a:t>
          </a:r>
        </a:p>
      </dgm:t>
    </dgm:pt>
    <dgm:pt modelId="{E87F0E09-928E-48DB-A933-3969EEFEF1AE}" type="parTrans" cxnId="{1E837782-7D16-43F1-987F-59528395AFCB}">
      <dgm:prSet/>
      <dgm:spPr/>
      <dgm:t>
        <a:bodyPr/>
        <a:lstStyle/>
        <a:p>
          <a:endParaRPr lang="en-GB"/>
        </a:p>
      </dgm:t>
    </dgm:pt>
    <dgm:pt modelId="{5ADA917B-1FC4-462D-AEB8-20671E2F4240}" type="sibTrans" cxnId="{1E837782-7D16-43F1-987F-59528395AFCB}">
      <dgm:prSet/>
      <dgm:spPr/>
      <dgm:t>
        <a:bodyPr/>
        <a:lstStyle/>
        <a:p>
          <a:endParaRPr lang="en-GB"/>
        </a:p>
      </dgm:t>
    </dgm:pt>
    <dgm:pt modelId="{6A8F1B85-988A-40EA-A348-372E51F997C8}">
      <dgm:prSet phldrT="[Text]" custT="1"/>
      <dgm:spPr/>
      <dgm:t>
        <a:bodyPr/>
        <a:lstStyle/>
        <a:p>
          <a:r>
            <a:rPr lang="en-GB" sz="2000" dirty="0">
              <a:solidFill>
                <a:schemeClr val="accent4">
                  <a:lumMod val="75000"/>
                </a:schemeClr>
              </a:solidFill>
            </a:rPr>
            <a:t>      Stereotyping</a:t>
          </a:r>
        </a:p>
      </dgm:t>
    </dgm:pt>
    <dgm:pt modelId="{1E979E7D-6FE9-47D9-B724-B16BC44E16F7}" type="parTrans" cxnId="{9C877ED1-BB77-4FE3-B438-6AECEDF307D3}">
      <dgm:prSet/>
      <dgm:spPr/>
      <dgm:t>
        <a:bodyPr/>
        <a:lstStyle/>
        <a:p>
          <a:endParaRPr lang="en-GB"/>
        </a:p>
      </dgm:t>
    </dgm:pt>
    <dgm:pt modelId="{EC802912-38B3-4CCF-9B4B-FB3938D5FF1C}" type="sibTrans" cxnId="{9C877ED1-BB77-4FE3-B438-6AECEDF307D3}">
      <dgm:prSet/>
      <dgm:spPr/>
      <dgm:t>
        <a:bodyPr/>
        <a:lstStyle/>
        <a:p>
          <a:endParaRPr lang="en-GB"/>
        </a:p>
      </dgm:t>
    </dgm:pt>
    <dgm:pt modelId="{79323DF9-6890-4291-9E98-CD2A25E0FFDB}">
      <dgm:prSet phldrT="[Text]" custT="1"/>
      <dgm:spPr/>
      <dgm:t>
        <a:bodyPr/>
        <a:lstStyle/>
        <a:p>
          <a:r>
            <a:rPr lang="en-GB" sz="2000" dirty="0">
              <a:solidFill>
                <a:schemeClr val="accent4">
                  <a:lumMod val="75000"/>
                </a:schemeClr>
              </a:solidFill>
            </a:rPr>
            <a:t>      Prejudice and bias </a:t>
          </a:r>
        </a:p>
      </dgm:t>
    </dgm:pt>
    <dgm:pt modelId="{00156B04-A48E-4C15-952E-D6E3A2746B3C}" type="parTrans" cxnId="{4A3DE44D-F686-465F-91D6-8BC47A0F1405}">
      <dgm:prSet/>
      <dgm:spPr/>
      <dgm:t>
        <a:bodyPr/>
        <a:lstStyle/>
        <a:p>
          <a:endParaRPr lang="en-GB"/>
        </a:p>
      </dgm:t>
    </dgm:pt>
    <dgm:pt modelId="{9B469C39-3B8E-4FFB-B1C6-81A35E54834B}" type="sibTrans" cxnId="{4A3DE44D-F686-465F-91D6-8BC47A0F1405}">
      <dgm:prSet/>
      <dgm:spPr/>
      <dgm:t>
        <a:bodyPr/>
        <a:lstStyle/>
        <a:p>
          <a:endParaRPr lang="en-GB"/>
        </a:p>
      </dgm:t>
    </dgm:pt>
    <dgm:pt modelId="{A4CBFCAA-3427-4653-9C03-4BFA29159472}" type="pres">
      <dgm:prSet presAssocID="{7046A9EC-441B-4019-ABAC-962A83BB9055}" presName="Name0" presStyleCnt="0">
        <dgm:presLayoutVars>
          <dgm:dir/>
        </dgm:presLayoutVars>
      </dgm:prSet>
      <dgm:spPr/>
    </dgm:pt>
    <dgm:pt modelId="{35D979C5-BC41-4C62-8338-E86BFAFDDD3B}" type="pres">
      <dgm:prSet presAssocID="{ABC19896-9118-4079-B204-F6211FE959F6}" presName="withChildren" presStyleCnt="0"/>
      <dgm:spPr/>
    </dgm:pt>
    <dgm:pt modelId="{3FAD6BF9-FC0B-4259-8551-F8AE7392ABAE}" type="pres">
      <dgm:prSet presAssocID="{ABC19896-9118-4079-B204-F6211FE959F6}" presName="bigCircle" presStyleLbl="vennNode1" presStyleIdx="0" presStyleCnt="8" custScaleX="107312" custScaleY="100108" custLinFactNeighborX="-1077" custLinFactNeighborY="-54"/>
      <dgm:sp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dgm:spPr>
    </dgm:pt>
    <dgm:pt modelId="{12C38D7E-E5FB-45D6-95FC-9235CE20535D}" type="pres">
      <dgm:prSet presAssocID="{ABC19896-9118-4079-B204-F6211FE959F6}" presName="medCircle" presStyleLbl="vennNode1" presStyleIdx="1" presStyleCnt="8" custScaleY="80844" custLinFactNeighborX="-1793" custLinFactNeighborY="-2218"/>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pt>
    <dgm:pt modelId="{48516BEF-E715-4965-92A2-ABCC11E8E07F}" type="pres">
      <dgm:prSet presAssocID="{ABC19896-9118-4079-B204-F6211FE959F6}" presName="txLvl1" presStyleLbl="revTx" presStyleIdx="0" presStyleCnt="8" custLinFactNeighborX="3852" custLinFactNeighborY="25975"/>
      <dgm:spPr/>
    </dgm:pt>
    <dgm:pt modelId="{C083ADC6-9771-4361-81C6-7943EA75F56C}" type="pres">
      <dgm:prSet presAssocID="{ABC19896-9118-4079-B204-F6211FE959F6}" presName="lin" presStyleCnt="0"/>
      <dgm:spPr/>
    </dgm:pt>
    <dgm:pt modelId="{787042D1-66C6-4F5E-A683-99CF43B31280}" type="pres">
      <dgm:prSet presAssocID="{E1496D05-50BB-4AF8-BA9A-D92D4E4A17C5}" presName="txLvl2" presStyleLbl="revTx" presStyleIdx="1" presStyleCnt="8"/>
      <dgm:spPr/>
    </dgm:pt>
    <dgm:pt modelId="{754F4253-D893-4102-9412-C238E2518669}" type="pres">
      <dgm:prSet presAssocID="{B36A20F2-A63E-49C5-BC57-6C66AF93F13B}" presName="smCircle" presStyleLbl="vennNode1" presStyleIdx="2" presStyleCnt="8"/>
      <dgm:spPr/>
    </dgm:pt>
    <dgm:pt modelId="{F2A8DABF-1A1C-4C46-AB2B-062F3A30142B}" type="pres">
      <dgm:prSet presAssocID="{22A2020E-F3A2-49B8-9886-BBBF5E451BA9}" presName="txLvl2" presStyleLbl="revTx" presStyleIdx="2" presStyleCnt="8"/>
      <dgm:spPr/>
    </dgm:pt>
    <dgm:pt modelId="{DCA35FC5-2E7E-4BC2-BC31-3E1B79C3EBD1}" type="pres">
      <dgm:prSet presAssocID="{FC42D521-9C7F-440E-A7D4-BC5C30964155}" presName="smCircle" presStyleLbl="vennNode1" presStyleIdx="3" presStyleCnt="8"/>
      <dgm:spPr/>
    </dgm:pt>
    <dgm:pt modelId="{07B0D147-3C8D-4088-B4EA-5140E9E13782}" type="pres">
      <dgm:prSet presAssocID="{6870032C-1627-4796-BC1E-E7E255D86060}" presName="txLvl2" presStyleLbl="revTx" presStyleIdx="3" presStyleCnt="8"/>
      <dgm:spPr/>
    </dgm:pt>
    <dgm:pt modelId="{2E23380D-70EC-482E-8956-453015E18D22}" type="pres">
      <dgm:prSet presAssocID="{343E8733-7D31-496B-97F5-9A1F26268950}" presName="smCircle" presStyleLbl="vennNode1" presStyleIdx="4" presStyleCnt="8"/>
      <dgm:spPr/>
    </dgm:pt>
    <dgm:pt modelId="{A77F7FAF-839C-40DE-B7B7-B2F89535F014}" type="pres">
      <dgm:prSet presAssocID="{867496D0-AD52-4234-ABFD-CBA5883BA7D3}" presName="txLvl2" presStyleLbl="revTx" presStyleIdx="4" presStyleCnt="8"/>
      <dgm:spPr/>
    </dgm:pt>
    <dgm:pt modelId="{5239353D-9EB8-45FD-82C6-B4B480A1451B}" type="pres">
      <dgm:prSet presAssocID="{3801C420-E3AB-4964-AD36-79601CB8278F}" presName="smCircle" presStyleLbl="vennNode1" presStyleIdx="5" presStyleCnt="8"/>
      <dgm:spPr/>
    </dgm:pt>
    <dgm:pt modelId="{D7591F31-6FAC-41BC-A886-82C4C0FD571E}" type="pres">
      <dgm:prSet presAssocID="{AFB7162F-522F-4289-BDED-786547E06414}" presName="txLvl2" presStyleLbl="revTx" presStyleIdx="5" presStyleCnt="8"/>
      <dgm:spPr/>
    </dgm:pt>
    <dgm:pt modelId="{463D06B4-142B-4F1D-B1AE-CB8EA3967AEB}" type="pres">
      <dgm:prSet presAssocID="{5ADA917B-1FC4-462D-AEB8-20671E2F4240}" presName="smCircle" presStyleLbl="vennNode1" presStyleIdx="6" presStyleCnt="8"/>
      <dgm:spPr/>
    </dgm:pt>
    <dgm:pt modelId="{1906EE38-AAD3-492C-8BD2-C796EB004DAA}" type="pres">
      <dgm:prSet presAssocID="{6A8F1B85-988A-40EA-A348-372E51F997C8}" presName="txLvl2" presStyleLbl="revTx" presStyleIdx="6" presStyleCnt="8"/>
      <dgm:spPr/>
    </dgm:pt>
    <dgm:pt modelId="{BE94B5D2-AC17-4958-AF3A-CE70DE05AD2F}" type="pres">
      <dgm:prSet presAssocID="{EC802912-38B3-4CCF-9B4B-FB3938D5FF1C}" presName="smCircle" presStyleLbl="vennNode1" presStyleIdx="7" presStyleCnt="8"/>
      <dgm:spPr/>
    </dgm:pt>
    <dgm:pt modelId="{0B8543AF-9F6C-4F95-AD95-7640205A69F5}" type="pres">
      <dgm:prSet presAssocID="{79323DF9-6890-4291-9E98-CD2A25E0FFDB}" presName="txLvl2" presStyleLbl="revTx" presStyleIdx="7" presStyleCnt="8"/>
      <dgm:spPr/>
    </dgm:pt>
  </dgm:ptLst>
  <dgm:cxnLst>
    <dgm:cxn modelId="{2F032D38-CA16-4221-95AB-5895D7C27AD8}" type="presOf" srcId="{867496D0-AD52-4234-ABFD-CBA5883BA7D3}" destId="{A77F7FAF-839C-40DE-B7B7-B2F89535F014}" srcOrd="0" destOrd="0" presId="urn:microsoft.com/office/officeart/2008/layout/VerticalCircleList"/>
    <dgm:cxn modelId="{64195A5D-A309-428F-B2B0-3BCEB2CF986E}" type="presOf" srcId="{6870032C-1627-4796-BC1E-E7E255D86060}" destId="{07B0D147-3C8D-4088-B4EA-5140E9E13782}" srcOrd="0" destOrd="0" presId="urn:microsoft.com/office/officeart/2008/layout/VerticalCircleList"/>
    <dgm:cxn modelId="{0099EB5F-CE8F-436F-B1DB-950B9B4E4128}" srcId="{ABC19896-9118-4079-B204-F6211FE959F6}" destId="{E1496D05-50BB-4AF8-BA9A-D92D4E4A17C5}" srcOrd="0" destOrd="0" parTransId="{723226E4-3303-4150-890F-1406709C8FD8}" sibTransId="{B36A20F2-A63E-49C5-BC57-6C66AF93F13B}"/>
    <dgm:cxn modelId="{CCE65E63-5FA3-42B3-BE50-982304070821}" type="presOf" srcId="{ABC19896-9118-4079-B204-F6211FE959F6}" destId="{48516BEF-E715-4965-92A2-ABCC11E8E07F}" srcOrd="0" destOrd="0" presId="urn:microsoft.com/office/officeart/2008/layout/VerticalCircleList"/>
    <dgm:cxn modelId="{A3528E44-C531-4EF7-84E2-1D0A1F429FCE}" type="presOf" srcId="{6A8F1B85-988A-40EA-A348-372E51F997C8}" destId="{1906EE38-AAD3-492C-8BD2-C796EB004DAA}" srcOrd="0" destOrd="0" presId="urn:microsoft.com/office/officeart/2008/layout/VerticalCircleList"/>
    <dgm:cxn modelId="{8CB78049-8899-487F-B3F0-C26AB5AC1A36}" srcId="{ABC19896-9118-4079-B204-F6211FE959F6}" destId="{6870032C-1627-4796-BC1E-E7E255D86060}" srcOrd="2" destOrd="0" parTransId="{892FC0E7-A992-438E-B27E-D9B775CF7968}" sibTransId="{343E8733-7D31-496B-97F5-9A1F26268950}"/>
    <dgm:cxn modelId="{4A3DE44D-F686-465F-91D6-8BC47A0F1405}" srcId="{ABC19896-9118-4079-B204-F6211FE959F6}" destId="{79323DF9-6890-4291-9E98-CD2A25E0FFDB}" srcOrd="6" destOrd="0" parTransId="{00156B04-A48E-4C15-952E-D6E3A2746B3C}" sibTransId="{9B469C39-3B8E-4FFB-B1C6-81A35E54834B}"/>
    <dgm:cxn modelId="{7D819F74-9DDD-495D-9DD0-A59AD44F4EAA}" type="presOf" srcId="{79323DF9-6890-4291-9E98-CD2A25E0FFDB}" destId="{0B8543AF-9F6C-4F95-AD95-7640205A69F5}" srcOrd="0" destOrd="0" presId="urn:microsoft.com/office/officeart/2008/layout/VerticalCircleList"/>
    <dgm:cxn modelId="{1E837782-7D16-43F1-987F-59528395AFCB}" srcId="{ABC19896-9118-4079-B204-F6211FE959F6}" destId="{AFB7162F-522F-4289-BDED-786547E06414}" srcOrd="4" destOrd="0" parTransId="{E87F0E09-928E-48DB-A933-3969EEFEF1AE}" sibTransId="{5ADA917B-1FC4-462D-AEB8-20671E2F4240}"/>
    <dgm:cxn modelId="{2FA97C97-79CA-4AEE-88DE-2B320A6C60CA}" type="presOf" srcId="{7046A9EC-441B-4019-ABAC-962A83BB9055}" destId="{A4CBFCAA-3427-4653-9C03-4BFA29159472}" srcOrd="0" destOrd="0" presId="urn:microsoft.com/office/officeart/2008/layout/VerticalCircleList"/>
    <dgm:cxn modelId="{F29450A6-B8B5-4DF3-BFF7-0AD2BB035F63}" srcId="{ABC19896-9118-4079-B204-F6211FE959F6}" destId="{22A2020E-F3A2-49B8-9886-BBBF5E451BA9}" srcOrd="1" destOrd="0" parTransId="{84663364-9C6E-420B-BAD4-289DB25CC885}" sibTransId="{FC42D521-9C7F-440E-A7D4-BC5C30964155}"/>
    <dgm:cxn modelId="{09CCDDC7-D9BB-42EB-83E4-078E3E8BCB22}" srcId="{7046A9EC-441B-4019-ABAC-962A83BB9055}" destId="{ABC19896-9118-4079-B204-F6211FE959F6}" srcOrd="0" destOrd="0" parTransId="{E91D97DF-8EA4-4F94-B975-12599AF6ACCE}" sibTransId="{28ECE6AE-5EE6-4599-8906-CFC0EE5DB5AF}"/>
    <dgm:cxn modelId="{9C877ED1-BB77-4FE3-B438-6AECEDF307D3}" srcId="{ABC19896-9118-4079-B204-F6211FE959F6}" destId="{6A8F1B85-988A-40EA-A348-372E51F997C8}" srcOrd="5" destOrd="0" parTransId="{1E979E7D-6FE9-47D9-B724-B16BC44E16F7}" sibTransId="{EC802912-38B3-4CCF-9B4B-FB3938D5FF1C}"/>
    <dgm:cxn modelId="{8088C0E1-B91A-4DD5-9445-F9317EA2A45E}" type="presOf" srcId="{22A2020E-F3A2-49B8-9886-BBBF5E451BA9}" destId="{F2A8DABF-1A1C-4C46-AB2B-062F3A30142B}" srcOrd="0" destOrd="0" presId="urn:microsoft.com/office/officeart/2008/layout/VerticalCircleList"/>
    <dgm:cxn modelId="{9A8011E3-3196-471A-B10B-A8364A6F7794}" srcId="{ABC19896-9118-4079-B204-F6211FE959F6}" destId="{867496D0-AD52-4234-ABFD-CBA5883BA7D3}" srcOrd="3" destOrd="0" parTransId="{368EAA92-9641-431E-A82A-B10D7A43639C}" sibTransId="{3801C420-E3AB-4964-AD36-79601CB8278F}"/>
    <dgm:cxn modelId="{6DEA08ED-B11B-461B-9CF8-D3A707FF971D}" type="presOf" srcId="{E1496D05-50BB-4AF8-BA9A-D92D4E4A17C5}" destId="{787042D1-66C6-4F5E-A683-99CF43B31280}" srcOrd="0" destOrd="0" presId="urn:microsoft.com/office/officeart/2008/layout/VerticalCircleList"/>
    <dgm:cxn modelId="{4B5B54ED-96BE-4BEB-8288-52A9831375A9}" type="presOf" srcId="{AFB7162F-522F-4289-BDED-786547E06414}" destId="{D7591F31-6FAC-41BC-A886-82C4C0FD571E}" srcOrd="0" destOrd="0" presId="urn:microsoft.com/office/officeart/2008/layout/VerticalCircleList"/>
    <dgm:cxn modelId="{417D715D-2597-4807-955A-38BE73C64C34}" type="presParOf" srcId="{A4CBFCAA-3427-4653-9C03-4BFA29159472}" destId="{35D979C5-BC41-4C62-8338-E86BFAFDDD3B}" srcOrd="0" destOrd="0" presId="urn:microsoft.com/office/officeart/2008/layout/VerticalCircleList"/>
    <dgm:cxn modelId="{66CDF408-972B-443B-8D31-96254346F2E5}" type="presParOf" srcId="{35D979C5-BC41-4C62-8338-E86BFAFDDD3B}" destId="{3FAD6BF9-FC0B-4259-8551-F8AE7392ABAE}" srcOrd="0" destOrd="0" presId="urn:microsoft.com/office/officeart/2008/layout/VerticalCircleList"/>
    <dgm:cxn modelId="{4AA3A694-3E12-45B9-BCD6-755F0311A1CA}" type="presParOf" srcId="{35D979C5-BC41-4C62-8338-E86BFAFDDD3B}" destId="{12C38D7E-E5FB-45D6-95FC-9235CE20535D}" srcOrd="1" destOrd="0" presId="urn:microsoft.com/office/officeart/2008/layout/VerticalCircleList"/>
    <dgm:cxn modelId="{DEAED5AB-B356-4028-AD3A-42FE26846F9C}" type="presParOf" srcId="{35D979C5-BC41-4C62-8338-E86BFAFDDD3B}" destId="{48516BEF-E715-4965-92A2-ABCC11E8E07F}" srcOrd="2" destOrd="0" presId="urn:microsoft.com/office/officeart/2008/layout/VerticalCircleList"/>
    <dgm:cxn modelId="{21603CD4-544C-4AC2-B5A0-18B50624B3B3}" type="presParOf" srcId="{35D979C5-BC41-4C62-8338-E86BFAFDDD3B}" destId="{C083ADC6-9771-4361-81C6-7943EA75F56C}" srcOrd="3" destOrd="0" presId="urn:microsoft.com/office/officeart/2008/layout/VerticalCircleList"/>
    <dgm:cxn modelId="{CC018C3A-BF7A-4A64-BFF3-70B71F945AC9}" type="presParOf" srcId="{C083ADC6-9771-4361-81C6-7943EA75F56C}" destId="{787042D1-66C6-4F5E-A683-99CF43B31280}" srcOrd="0" destOrd="0" presId="urn:microsoft.com/office/officeart/2008/layout/VerticalCircleList"/>
    <dgm:cxn modelId="{0BC2CF6C-46E5-40ED-A5CF-B98506E95651}" type="presParOf" srcId="{C083ADC6-9771-4361-81C6-7943EA75F56C}" destId="{754F4253-D893-4102-9412-C238E2518669}" srcOrd="1" destOrd="0" presId="urn:microsoft.com/office/officeart/2008/layout/VerticalCircleList"/>
    <dgm:cxn modelId="{E11C7635-EF42-4D1D-90D3-3AEB69608C0D}" type="presParOf" srcId="{C083ADC6-9771-4361-81C6-7943EA75F56C}" destId="{F2A8DABF-1A1C-4C46-AB2B-062F3A30142B}" srcOrd="2" destOrd="0" presId="urn:microsoft.com/office/officeart/2008/layout/VerticalCircleList"/>
    <dgm:cxn modelId="{18512626-28A5-4CD5-8DF0-176DA4AC828B}" type="presParOf" srcId="{C083ADC6-9771-4361-81C6-7943EA75F56C}" destId="{DCA35FC5-2E7E-4BC2-BC31-3E1B79C3EBD1}" srcOrd="3" destOrd="0" presId="urn:microsoft.com/office/officeart/2008/layout/VerticalCircleList"/>
    <dgm:cxn modelId="{542EF4C8-8CA9-46FD-B7FF-E27B67D7299B}" type="presParOf" srcId="{C083ADC6-9771-4361-81C6-7943EA75F56C}" destId="{07B0D147-3C8D-4088-B4EA-5140E9E13782}" srcOrd="4" destOrd="0" presId="urn:microsoft.com/office/officeart/2008/layout/VerticalCircleList"/>
    <dgm:cxn modelId="{B14CC8D0-D2EA-4142-9D9B-2CEC3AA01A76}" type="presParOf" srcId="{C083ADC6-9771-4361-81C6-7943EA75F56C}" destId="{2E23380D-70EC-482E-8956-453015E18D22}" srcOrd="5" destOrd="0" presId="urn:microsoft.com/office/officeart/2008/layout/VerticalCircleList"/>
    <dgm:cxn modelId="{71AA431E-2749-4EDC-A18B-719548EF2029}" type="presParOf" srcId="{C083ADC6-9771-4361-81C6-7943EA75F56C}" destId="{A77F7FAF-839C-40DE-B7B7-B2F89535F014}" srcOrd="6" destOrd="0" presId="urn:microsoft.com/office/officeart/2008/layout/VerticalCircleList"/>
    <dgm:cxn modelId="{5D02ED65-998C-4A02-A35B-695C3236CC31}" type="presParOf" srcId="{C083ADC6-9771-4361-81C6-7943EA75F56C}" destId="{5239353D-9EB8-45FD-82C6-B4B480A1451B}" srcOrd="7" destOrd="0" presId="urn:microsoft.com/office/officeart/2008/layout/VerticalCircleList"/>
    <dgm:cxn modelId="{B4A5476D-C705-4450-A1BF-F931030F3A18}" type="presParOf" srcId="{C083ADC6-9771-4361-81C6-7943EA75F56C}" destId="{D7591F31-6FAC-41BC-A886-82C4C0FD571E}" srcOrd="8" destOrd="0" presId="urn:microsoft.com/office/officeart/2008/layout/VerticalCircleList"/>
    <dgm:cxn modelId="{1FE32733-7487-4450-B4B7-D95F4CAA668A}" type="presParOf" srcId="{C083ADC6-9771-4361-81C6-7943EA75F56C}" destId="{463D06B4-142B-4F1D-B1AE-CB8EA3967AEB}" srcOrd="9" destOrd="0" presId="urn:microsoft.com/office/officeart/2008/layout/VerticalCircleList"/>
    <dgm:cxn modelId="{75B5B30F-60D8-4957-A1E9-1CA29F79E687}" type="presParOf" srcId="{C083ADC6-9771-4361-81C6-7943EA75F56C}" destId="{1906EE38-AAD3-492C-8BD2-C796EB004DAA}" srcOrd="10" destOrd="0" presId="urn:microsoft.com/office/officeart/2008/layout/VerticalCircleList"/>
    <dgm:cxn modelId="{A69C64C5-37CC-49C6-8BC4-575AEA10FA12}" type="presParOf" srcId="{C083ADC6-9771-4361-81C6-7943EA75F56C}" destId="{BE94B5D2-AC17-4958-AF3A-CE70DE05AD2F}" srcOrd="11" destOrd="0" presId="urn:microsoft.com/office/officeart/2008/layout/VerticalCircleList"/>
    <dgm:cxn modelId="{853A3DC0-8E20-431F-B6B1-4747F8FF5DB5}" type="presParOf" srcId="{C083ADC6-9771-4361-81C6-7943EA75F56C}" destId="{0B8543AF-9F6C-4F95-AD95-7640205A69F5}" srcOrd="12" destOrd="0" presId="urn:microsoft.com/office/officeart/2008/layout/Vertical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6FA9026-F072-41BA-9716-D09EAA06A94B}" type="doc">
      <dgm:prSet loTypeId="urn:microsoft.com/office/officeart/2008/layout/VerticalCircleList" loCatId="list" qsTypeId="urn:microsoft.com/office/officeart/2005/8/quickstyle/simple1" qsCatId="simple" csTypeId="urn:microsoft.com/office/officeart/2005/8/colors/colorful5" csCatId="colorful" phldr="1"/>
      <dgm:spPr/>
      <dgm:t>
        <a:bodyPr/>
        <a:lstStyle/>
        <a:p>
          <a:endParaRPr lang="en-GB"/>
        </a:p>
      </dgm:t>
    </dgm:pt>
    <dgm:pt modelId="{A49437F8-F5B4-4B8B-9026-7BED95C38A54}">
      <dgm:prSet phldrT="[Text]" custT="1"/>
      <dgm:spPr/>
      <dgm:t>
        <a:bodyPr/>
        <a:lstStyle/>
        <a:p>
          <a:r>
            <a:rPr lang="en-GB" sz="2600" dirty="0">
              <a:solidFill>
                <a:schemeClr val="bg1">
                  <a:lumMod val="50000"/>
                </a:schemeClr>
              </a:solidFill>
            </a:rPr>
            <a:t>STIGMA</a:t>
          </a:r>
        </a:p>
      </dgm:t>
    </dgm:pt>
    <dgm:pt modelId="{850489EA-7F19-4DDD-A730-D56CF92C25A0}" type="parTrans" cxnId="{02E15B2F-ACE9-4FBA-9CF5-243192BDECB9}">
      <dgm:prSet/>
      <dgm:spPr/>
      <dgm:t>
        <a:bodyPr/>
        <a:lstStyle/>
        <a:p>
          <a:endParaRPr lang="en-GB"/>
        </a:p>
      </dgm:t>
    </dgm:pt>
    <dgm:pt modelId="{164DA5E4-1EBC-45B2-8CB8-FFEFC02C6FF7}" type="sibTrans" cxnId="{02E15B2F-ACE9-4FBA-9CF5-243192BDECB9}">
      <dgm:prSet/>
      <dgm:spPr/>
      <dgm:t>
        <a:bodyPr/>
        <a:lstStyle/>
        <a:p>
          <a:endParaRPr lang="en-GB"/>
        </a:p>
      </dgm:t>
    </dgm:pt>
    <dgm:pt modelId="{C60C7DCE-2FDF-4285-9CE0-220A6AF5C003}">
      <dgm:prSet phldrT="[Text]" custT="1"/>
      <dgm:spPr/>
      <dgm:t>
        <a:bodyPr/>
        <a:lstStyle/>
        <a:p>
          <a:r>
            <a:rPr lang="en-GB" sz="2000" dirty="0">
              <a:solidFill>
                <a:schemeClr val="bg1">
                  <a:lumMod val="50000"/>
                </a:schemeClr>
              </a:solidFill>
            </a:rPr>
            <a:t>Dialogue</a:t>
          </a:r>
        </a:p>
      </dgm:t>
    </dgm:pt>
    <dgm:pt modelId="{DC830373-D6F2-46A2-9CB2-A2852B1AA226}" type="parTrans" cxnId="{2956781D-8670-4F32-9D4E-A638B2B5FC54}">
      <dgm:prSet/>
      <dgm:spPr/>
      <dgm:t>
        <a:bodyPr/>
        <a:lstStyle/>
        <a:p>
          <a:endParaRPr lang="en-GB"/>
        </a:p>
      </dgm:t>
    </dgm:pt>
    <dgm:pt modelId="{6F6118CA-C254-4FDE-94F9-562E2A55CB6F}" type="sibTrans" cxnId="{2956781D-8670-4F32-9D4E-A638B2B5FC54}">
      <dgm:prSet/>
      <dgm:spPr/>
      <dgm:t>
        <a:bodyPr/>
        <a:lstStyle/>
        <a:p>
          <a:endParaRPr lang="en-GB"/>
        </a:p>
      </dgm:t>
    </dgm:pt>
    <dgm:pt modelId="{FD7B897E-B7F2-4FCD-8978-200454C6D611}">
      <dgm:prSet phldrT="[Text]" custT="1"/>
      <dgm:spPr/>
      <dgm:t>
        <a:bodyPr/>
        <a:lstStyle/>
        <a:p>
          <a:r>
            <a:rPr lang="en-GB" sz="2000" dirty="0">
              <a:solidFill>
                <a:schemeClr val="bg1">
                  <a:lumMod val="50000"/>
                </a:schemeClr>
              </a:solidFill>
            </a:rPr>
            <a:t>Men’s suicide rates</a:t>
          </a:r>
        </a:p>
      </dgm:t>
    </dgm:pt>
    <dgm:pt modelId="{08D90D71-571D-49A8-8C6F-65763FEDD24B}" type="parTrans" cxnId="{1C1683E7-3ACF-48A9-9B4F-355845437948}">
      <dgm:prSet/>
      <dgm:spPr/>
      <dgm:t>
        <a:bodyPr/>
        <a:lstStyle/>
        <a:p>
          <a:endParaRPr lang="en-GB"/>
        </a:p>
      </dgm:t>
    </dgm:pt>
    <dgm:pt modelId="{29D9345A-5D19-4925-8791-CB522584F77C}" type="sibTrans" cxnId="{1C1683E7-3ACF-48A9-9B4F-355845437948}">
      <dgm:prSet/>
      <dgm:spPr/>
      <dgm:t>
        <a:bodyPr/>
        <a:lstStyle/>
        <a:p>
          <a:endParaRPr lang="en-GB"/>
        </a:p>
      </dgm:t>
    </dgm:pt>
    <dgm:pt modelId="{6D09A884-8174-47CE-A0D5-8780AD348E4D}">
      <dgm:prSet phldrT="[Text]" custT="1"/>
      <dgm:spPr/>
      <dgm:t>
        <a:bodyPr/>
        <a:lstStyle/>
        <a:p>
          <a:r>
            <a:rPr lang="en-GB" sz="2000" dirty="0">
              <a:solidFill>
                <a:schemeClr val="bg1">
                  <a:lumMod val="50000"/>
                </a:schemeClr>
              </a:solidFill>
            </a:rPr>
            <a:t>Lack of initiatives</a:t>
          </a:r>
        </a:p>
      </dgm:t>
    </dgm:pt>
    <dgm:pt modelId="{5BBDA3DA-FA48-43DC-B83A-B052BD5E1CF7}" type="parTrans" cxnId="{0368E554-F85C-4B3B-BE96-4754F645E5E7}">
      <dgm:prSet/>
      <dgm:spPr/>
      <dgm:t>
        <a:bodyPr/>
        <a:lstStyle/>
        <a:p>
          <a:endParaRPr lang="en-GB"/>
        </a:p>
      </dgm:t>
    </dgm:pt>
    <dgm:pt modelId="{EDB8DE41-531B-441F-BD62-0CAC1C7A51DF}" type="sibTrans" cxnId="{0368E554-F85C-4B3B-BE96-4754F645E5E7}">
      <dgm:prSet/>
      <dgm:spPr/>
      <dgm:t>
        <a:bodyPr/>
        <a:lstStyle/>
        <a:p>
          <a:endParaRPr lang="en-GB"/>
        </a:p>
      </dgm:t>
    </dgm:pt>
    <dgm:pt modelId="{BB837711-993D-4936-A7C8-08682E1C3568}">
      <dgm:prSet phldrT="[Text]" custT="1"/>
      <dgm:spPr/>
      <dgm:t>
        <a:bodyPr/>
        <a:lstStyle/>
        <a:p>
          <a:r>
            <a:rPr lang="en-GB" sz="2000" dirty="0">
              <a:solidFill>
                <a:schemeClr val="bg1">
                  <a:lumMod val="50000"/>
                </a:schemeClr>
              </a:solidFill>
            </a:rPr>
            <a:t>Generational</a:t>
          </a:r>
        </a:p>
      </dgm:t>
    </dgm:pt>
    <dgm:pt modelId="{02BD3367-B749-4BC0-B7E7-217289E16289}" type="parTrans" cxnId="{8DB69A86-F0C1-4870-869C-79A9FAE0EB6E}">
      <dgm:prSet/>
      <dgm:spPr/>
      <dgm:t>
        <a:bodyPr/>
        <a:lstStyle/>
        <a:p>
          <a:endParaRPr lang="en-GB"/>
        </a:p>
      </dgm:t>
    </dgm:pt>
    <dgm:pt modelId="{047C3378-F1B8-4833-A456-1A6068D1455C}" type="sibTrans" cxnId="{8DB69A86-F0C1-4870-869C-79A9FAE0EB6E}">
      <dgm:prSet/>
      <dgm:spPr/>
      <dgm:t>
        <a:bodyPr/>
        <a:lstStyle/>
        <a:p>
          <a:endParaRPr lang="en-GB"/>
        </a:p>
      </dgm:t>
    </dgm:pt>
    <dgm:pt modelId="{0AACCCF3-CB3E-492E-B697-B8E96157791F}" type="pres">
      <dgm:prSet presAssocID="{06FA9026-F072-41BA-9716-D09EAA06A94B}" presName="Name0" presStyleCnt="0">
        <dgm:presLayoutVars>
          <dgm:dir/>
        </dgm:presLayoutVars>
      </dgm:prSet>
      <dgm:spPr/>
    </dgm:pt>
    <dgm:pt modelId="{60723ACF-6ED3-4319-B3F8-13BCA22D974F}" type="pres">
      <dgm:prSet presAssocID="{A49437F8-F5B4-4B8B-9026-7BED95C38A54}" presName="withChildren" presStyleCnt="0"/>
      <dgm:spPr/>
    </dgm:pt>
    <dgm:pt modelId="{F268EBA6-E3D6-40BB-A55C-3D6CC2A94D0A}" type="pres">
      <dgm:prSet presAssocID="{A49437F8-F5B4-4B8B-9026-7BED95C38A54}" presName="bigCircle" presStyleLbl="vennNode1" presStyleIdx="0" presStyleCnt="5" custLinFactNeighborX="-4477" custLinFactNeighborY="-2530"/>
      <dgm:sp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dgm:spPr>
    </dgm:pt>
    <dgm:pt modelId="{F94D58DA-3C67-4ABE-AD04-B36C19382A6B}" type="pres">
      <dgm:prSet presAssocID="{A49437F8-F5B4-4B8B-9026-7BED95C38A54}" presName="medCircle" presStyleLbl="vennNode1" presStyleIdx="1" presStyleCnt="5"/>
      <dgm:spPr/>
    </dgm:pt>
    <dgm:pt modelId="{173CACC3-015C-4F3E-B498-6241274BF509}" type="pres">
      <dgm:prSet presAssocID="{A49437F8-F5B4-4B8B-9026-7BED95C38A54}" presName="txLvl1" presStyleLbl="revTx" presStyleIdx="0" presStyleCnt="5"/>
      <dgm:spPr/>
    </dgm:pt>
    <dgm:pt modelId="{E2E8AACE-5114-4751-B6AC-447CE9FAA430}" type="pres">
      <dgm:prSet presAssocID="{A49437F8-F5B4-4B8B-9026-7BED95C38A54}" presName="lin" presStyleCnt="0"/>
      <dgm:spPr/>
    </dgm:pt>
    <dgm:pt modelId="{57F53C78-08D0-4650-BB5C-B9C8AC239509}" type="pres">
      <dgm:prSet presAssocID="{C60C7DCE-2FDF-4285-9CE0-220A6AF5C003}" presName="txLvl2" presStyleLbl="revTx" presStyleIdx="1" presStyleCnt="5"/>
      <dgm:spPr/>
    </dgm:pt>
    <dgm:pt modelId="{F7993858-8920-43E1-81AD-E3F5AF4F7AF9}" type="pres">
      <dgm:prSet presAssocID="{6F6118CA-C254-4FDE-94F9-562E2A55CB6F}" presName="smCircle" presStyleLbl="vennNode1" presStyleIdx="2" presStyleCnt="5"/>
      <dgm:spPr/>
    </dgm:pt>
    <dgm:pt modelId="{C0756C28-03DC-4D36-8CF4-4DF6858FE434}" type="pres">
      <dgm:prSet presAssocID="{FD7B897E-B7F2-4FCD-8978-200454C6D611}" presName="txLvl2" presStyleLbl="revTx" presStyleIdx="2" presStyleCnt="5"/>
      <dgm:spPr/>
    </dgm:pt>
    <dgm:pt modelId="{16DA9428-04AB-4B58-946F-998680BEE8D7}" type="pres">
      <dgm:prSet presAssocID="{29D9345A-5D19-4925-8791-CB522584F77C}" presName="smCircle" presStyleLbl="vennNode1" presStyleIdx="3" presStyleCnt="5"/>
      <dgm:spPr/>
    </dgm:pt>
    <dgm:pt modelId="{0CC40865-41B2-42D7-8084-1C6897E356FF}" type="pres">
      <dgm:prSet presAssocID="{6D09A884-8174-47CE-A0D5-8780AD348E4D}" presName="txLvl2" presStyleLbl="revTx" presStyleIdx="3" presStyleCnt="5"/>
      <dgm:spPr/>
    </dgm:pt>
    <dgm:pt modelId="{3F398279-D12C-483A-B078-C9ECE6ED874E}" type="pres">
      <dgm:prSet presAssocID="{EDB8DE41-531B-441F-BD62-0CAC1C7A51DF}" presName="smCircle" presStyleLbl="vennNode1" presStyleIdx="4" presStyleCnt="5"/>
      <dgm:spPr/>
    </dgm:pt>
    <dgm:pt modelId="{20DCCCD2-142B-4D76-B21F-A87D631E816F}" type="pres">
      <dgm:prSet presAssocID="{BB837711-993D-4936-A7C8-08682E1C3568}" presName="txLvl2" presStyleLbl="revTx" presStyleIdx="4" presStyleCnt="5"/>
      <dgm:spPr/>
    </dgm:pt>
  </dgm:ptLst>
  <dgm:cxnLst>
    <dgm:cxn modelId="{EA15BF1C-B540-4736-9743-C448672FE84E}" type="presOf" srcId="{FD7B897E-B7F2-4FCD-8978-200454C6D611}" destId="{C0756C28-03DC-4D36-8CF4-4DF6858FE434}" srcOrd="0" destOrd="0" presId="urn:microsoft.com/office/officeart/2008/layout/VerticalCircleList"/>
    <dgm:cxn modelId="{2956781D-8670-4F32-9D4E-A638B2B5FC54}" srcId="{A49437F8-F5B4-4B8B-9026-7BED95C38A54}" destId="{C60C7DCE-2FDF-4285-9CE0-220A6AF5C003}" srcOrd="0" destOrd="0" parTransId="{DC830373-D6F2-46A2-9CB2-A2852B1AA226}" sibTransId="{6F6118CA-C254-4FDE-94F9-562E2A55CB6F}"/>
    <dgm:cxn modelId="{02E15B2F-ACE9-4FBA-9CF5-243192BDECB9}" srcId="{06FA9026-F072-41BA-9716-D09EAA06A94B}" destId="{A49437F8-F5B4-4B8B-9026-7BED95C38A54}" srcOrd="0" destOrd="0" parTransId="{850489EA-7F19-4DDD-A730-D56CF92C25A0}" sibTransId="{164DA5E4-1EBC-45B2-8CB8-FFEFC02C6FF7}"/>
    <dgm:cxn modelId="{1C72153F-8E3A-4CD9-A14F-25B23A23D6EF}" type="presOf" srcId="{A49437F8-F5B4-4B8B-9026-7BED95C38A54}" destId="{173CACC3-015C-4F3E-B498-6241274BF509}" srcOrd="0" destOrd="0" presId="urn:microsoft.com/office/officeart/2008/layout/VerticalCircleList"/>
    <dgm:cxn modelId="{7CBC6C48-3D09-47CC-BD58-3B13C5E44ABE}" type="presOf" srcId="{BB837711-993D-4936-A7C8-08682E1C3568}" destId="{20DCCCD2-142B-4D76-B21F-A87D631E816F}" srcOrd="0" destOrd="0" presId="urn:microsoft.com/office/officeart/2008/layout/VerticalCircleList"/>
    <dgm:cxn modelId="{C55BD451-5124-4A02-A028-30A92C414E60}" type="presOf" srcId="{6D09A884-8174-47CE-A0D5-8780AD348E4D}" destId="{0CC40865-41B2-42D7-8084-1C6897E356FF}" srcOrd="0" destOrd="0" presId="urn:microsoft.com/office/officeart/2008/layout/VerticalCircleList"/>
    <dgm:cxn modelId="{0368E554-F85C-4B3B-BE96-4754F645E5E7}" srcId="{A49437F8-F5B4-4B8B-9026-7BED95C38A54}" destId="{6D09A884-8174-47CE-A0D5-8780AD348E4D}" srcOrd="2" destOrd="0" parTransId="{5BBDA3DA-FA48-43DC-B83A-B052BD5E1CF7}" sibTransId="{EDB8DE41-531B-441F-BD62-0CAC1C7A51DF}"/>
    <dgm:cxn modelId="{8DB69A86-F0C1-4870-869C-79A9FAE0EB6E}" srcId="{A49437F8-F5B4-4B8B-9026-7BED95C38A54}" destId="{BB837711-993D-4936-A7C8-08682E1C3568}" srcOrd="3" destOrd="0" parTransId="{02BD3367-B749-4BC0-B7E7-217289E16289}" sibTransId="{047C3378-F1B8-4833-A456-1A6068D1455C}"/>
    <dgm:cxn modelId="{0C29E894-B7A1-4B4F-90CD-425F6C2B1795}" type="presOf" srcId="{C60C7DCE-2FDF-4285-9CE0-220A6AF5C003}" destId="{57F53C78-08D0-4650-BB5C-B9C8AC239509}" srcOrd="0" destOrd="0" presId="urn:microsoft.com/office/officeart/2008/layout/VerticalCircleList"/>
    <dgm:cxn modelId="{1C1683E7-3ACF-48A9-9B4F-355845437948}" srcId="{A49437F8-F5B4-4B8B-9026-7BED95C38A54}" destId="{FD7B897E-B7F2-4FCD-8978-200454C6D611}" srcOrd="1" destOrd="0" parTransId="{08D90D71-571D-49A8-8C6F-65763FEDD24B}" sibTransId="{29D9345A-5D19-4925-8791-CB522584F77C}"/>
    <dgm:cxn modelId="{6CCA5BF8-05F0-4288-9AF8-7AB32183C3C1}" type="presOf" srcId="{06FA9026-F072-41BA-9716-D09EAA06A94B}" destId="{0AACCCF3-CB3E-492E-B697-B8E96157791F}" srcOrd="0" destOrd="0" presId="urn:microsoft.com/office/officeart/2008/layout/VerticalCircleList"/>
    <dgm:cxn modelId="{E8CF7AC1-5DF7-4AA3-A94A-2FEB3A023757}" type="presParOf" srcId="{0AACCCF3-CB3E-492E-B697-B8E96157791F}" destId="{60723ACF-6ED3-4319-B3F8-13BCA22D974F}" srcOrd="0" destOrd="0" presId="urn:microsoft.com/office/officeart/2008/layout/VerticalCircleList"/>
    <dgm:cxn modelId="{A9F57468-6B97-4E47-9662-F4372ABB79A4}" type="presParOf" srcId="{60723ACF-6ED3-4319-B3F8-13BCA22D974F}" destId="{F268EBA6-E3D6-40BB-A55C-3D6CC2A94D0A}" srcOrd="0" destOrd="0" presId="urn:microsoft.com/office/officeart/2008/layout/VerticalCircleList"/>
    <dgm:cxn modelId="{E849E4D5-0BBB-462D-AA9F-C0EB7D09A6F8}" type="presParOf" srcId="{60723ACF-6ED3-4319-B3F8-13BCA22D974F}" destId="{F94D58DA-3C67-4ABE-AD04-B36C19382A6B}" srcOrd="1" destOrd="0" presId="urn:microsoft.com/office/officeart/2008/layout/VerticalCircleList"/>
    <dgm:cxn modelId="{9BC2F793-89E3-4A38-BA8B-8CEECAF11990}" type="presParOf" srcId="{60723ACF-6ED3-4319-B3F8-13BCA22D974F}" destId="{173CACC3-015C-4F3E-B498-6241274BF509}" srcOrd="2" destOrd="0" presId="urn:microsoft.com/office/officeart/2008/layout/VerticalCircleList"/>
    <dgm:cxn modelId="{37A395B6-B9A3-4D9D-AC68-5AFABDEB319D}" type="presParOf" srcId="{60723ACF-6ED3-4319-B3F8-13BCA22D974F}" destId="{E2E8AACE-5114-4751-B6AC-447CE9FAA430}" srcOrd="3" destOrd="0" presId="urn:microsoft.com/office/officeart/2008/layout/VerticalCircleList"/>
    <dgm:cxn modelId="{16E405A6-A124-4710-9FA8-975FF4AFCD18}" type="presParOf" srcId="{E2E8AACE-5114-4751-B6AC-447CE9FAA430}" destId="{57F53C78-08D0-4650-BB5C-B9C8AC239509}" srcOrd="0" destOrd="0" presId="urn:microsoft.com/office/officeart/2008/layout/VerticalCircleList"/>
    <dgm:cxn modelId="{DB5C188E-59E7-4DF4-BF52-7B5942D7710D}" type="presParOf" srcId="{E2E8AACE-5114-4751-B6AC-447CE9FAA430}" destId="{F7993858-8920-43E1-81AD-E3F5AF4F7AF9}" srcOrd="1" destOrd="0" presId="urn:microsoft.com/office/officeart/2008/layout/VerticalCircleList"/>
    <dgm:cxn modelId="{532A6916-F426-4FB0-AA57-3C6F78F2234B}" type="presParOf" srcId="{E2E8AACE-5114-4751-B6AC-447CE9FAA430}" destId="{C0756C28-03DC-4D36-8CF4-4DF6858FE434}" srcOrd="2" destOrd="0" presId="urn:microsoft.com/office/officeart/2008/layout/VerticalCircleList"/>
    <dgm:cxn modelId="{03CBA11D-3A09-4725-9DE0-C2D17F25DF14}" type="presParOf" srcId="{E2E8AACE-5114-4751-B6AC-447CE9FAA430}" destId="{16DA9428-04AB-4B58-946F-998680BEE8D7}" srcOrd="3" destOrd="0" presId="urn:microsoft.com/office/officeart/2008/layout/VerticalCircleList"/>
    <dgm:cxn modelId="{785493A1-D5CA-4823-849A-5D046BD85969}" type="presParOf" srcId="{E2E8AACE-5114-4751-B6AC-447CE9FAA430}" destId="{0CC40865-41B2-42D7-8084-1C6897E356FF}" srcOrd="4" destOrd="0" presId="urn:microsoft.com/office/officeart/2008/layout/VerticalCircleList"/>
    <dgm:cxn modelId="{B81C6D3D-C17B-4A22-B2E0-E299EC840B12}" type="presParOf" srcId="{E2E8AACE-5114-4751-B6AC-447CE9FAA430}" destId="{3F398279-D12C-483A-B078-C9ECE6ED874E}" srcOrd="5" destOrd="0" presId="urn:microsoft.com/office/officeart/2008/layout/VerticalCircleList"/>
    <dgm:cxn modelId="{CB17204B-4727-4188-93EF-93F13AEC29F2}" type="presParOf" srcId="{E2E8AACE-5114-4751-B6AC-447CE9FAA430}" destId="{20DCCCD2-142B-4D76-B21F-A87D631E816F}" srcOrd="6" destOrd="0" presId="urn:microsoft.com/office/officeart/2008/layout/VerticalCircleList"/>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36EA0FB-34DA-4413-B712-3B653B7F9701}" type="doc">
      <dgm:prSet loTypeId="urn:microsoft.com/office/officeart/2017/3/layout/HorizontalLabelsTimeline" loCatId="process" qsTypeId="urn:microsoft.com/office/officeart/2005/8/quickstyle/simple1" qsCatId="simple" csTypeId="urn:microsoft.com/office/officeart/2005/8/colors/accent1_2" csCatId="accent1" phldr="1"/>
      <dgm:spPr/>
      <dgm:t>
        <a:bodyPr/>
        <a:lstStyle/>
        <a:p>
          <a:endParaRPr lang="en-US"/>
        </a:p>
      </dgm:t>
    </dgm:pt>
    <dgm:pt modelId="{CF282A5B-906B-4FD0-8B8F-500B83256A3C}">
      <dgm:prSet/>
      <dgm:spPr/>
      <dgm:t>
        <a:bodyPr/>
        <a:lstStyle/>
        <a:p>
          <a:pPr>
            <a:defRPr b="1"/>
          </a:pPr>
          <a:r>
            <a:rPr lang="en-US"/>
            <a:t>2011</a:t>
          </a:r>
        </a:p>
      </dgm:t>
    </dgm:pt>
    <dgm:pt modelId="{AF7137E1-1599-43EE-9616-DC7979270868}" type="parTrans" cxnId="{09E5557E-57F9-4E90-B6A3-A3A15987E8EC}">
      <dgm:prSet/>
      <dgm:spPr/>
      <dgm:t>
        <a:bodyPr/>
        <a:lstStyle/>
        <a:p>
          <a:endParaRPr lang="en-US"/>
        </a:p>
      </dgm:t>
    </dgm:pt>
    <dgm:pt modelId="{EBF6D121-68BB-4877-956E-E8F0EEFD7202}" type="sibTrans" cxnId="{09E5557E-57F9-4E90-B6A3-A3A15987E8EC}">
      <dgm:prSet/>
      <dgm:spPr/>
      <dgm:t>
        <a:bodyPr/>
        <a:lstStyle/>
        <a:p>
          <a:endParaRPr lang="en-US"/>
        </a:p>
      </dgm:t>
    </dgm:pt>
    <dgm:pt modelId="{672DA52F-B19B-42E5-95BD-F3975A4C0243}">
      <dgm:prSet/>
      <dgm:spPr/>
      <dgm:t>
        <a:bodyPr/>
        <a:lstStyle/>
        <a:p>
          <a:r>
            <a:rPr lang="en-US"/>
            <a:t>In 2011, 14.1% of Gypsy and Irish Travellers people in England and Wales rated their health as bad or very bad, compared with 5.6% on average for all ethnic groups.</a:t>
          </a:r>
        </a:p>
      </dgm:t>
    </dgm:pt>
    <dgm:pt modelId="{B9B60A90-8485-497B-8430-89D3BE1A7C76}" type="parTrans" cxnId="{8B049C2C-50A2-4BB9-B515-33286F58BE57}">
      <dgm:prSet/>
      <dgm:spPr/>
      <dgm:t>
        <a:bodyPr/>
        <a:lstStyle/>
        <a:p>
          <a:endParaRPr lang="en-US"/>
        </a:p>
      </dgm:t>
    </dgm:pt>
    <dgm:pt modelId="{D30C5FFF-B83E-4A23-8638-3F2A5EB0CC42}" type="sibTrans" cxnId="{8B049C2C-50A2-4BB9-B515-33286F58BE57}">
      <dgm:prSet/>
      <dgm:spPr/>
      <dgm:t>
        <a:bodyPr/>
        <a:lstStyle/>
        <a:p>
          <a:endParaRPr lang="en-US"/>
        </a:p>
      </dgm:t>
    </dgm:pt>
    <dgm:pt modelId="{EBD82945-2CBB-4D98-A7BA-CE6A2296C60E}">
      <dgm:prSet/>
      <dgm:spPr/>
      <dgm:t>
        <a:bodyPr/>
        <a:lstStyle/>
        <a:p>
          <a:pPr>
            <a:defRPr b="1"/>
          </a:pPr>
          <a:r>
            <a:rPr lang="en-US"/>
            <a:t>2016–2017</a:t>
          </a:r>
        </a:p>
      </dgm:t>
    </dgm:pt>
    <dgm:pt modelId="{1D29B87C-0EC3-470F-B2E7-A1D5FD8DAAF8}" type="parTrans" cxnId="{DCDC9AF6-74EE-402A-BD4B-D565A4DE6697}">
      <dgm:prSet/>
      <dgm:spPr/>
      <dgm:t>
        <a:bodyPr/>
        <a:lstStyle/>
        <a:p>
          <a:endParaRPr lang="en-US"/>
        </a:p>
      </dgm:t>
    </dgm:pt>
    <dgm:pt modelId="{38A54600-A5E6-406C-AB10-1C64C9E89FBB}" type="sibTrans" cxnId="{DCDC9AF6-74EE-402A-BD4B-D565A4DE6697}">
      <dgm:prSet/>
      <dgm:spPr/>
      <dgm:t>
        <a:bodyPr/>
        <a:lstStyle/>
        <a:p>
          <a:endParaRPr lang="en-US"/>
        </a:p>
      </dgm:t>
    </dgm:pt>
    <dgm:pt modelId="{AEAD4531-E767-401A-A847-7ED743D33438}">
      <dgm:prSet/>
      <dgm:spPr/>
      <dgm:t>
        <a:bodyPr/>
        <a:lstStyle/>
        <a:p>
          <a:r>
            <a:rPr lang="en-US"/>
            <a:t>In 2016 to 2017, Gypsy or Irish Travellers people aged 65 and over had the lowest health-related quality of life of all ethnic groups (average score of 0.509 out of 1).</a:t>
          </a:r>
        </a:p>
      </dgm:t>
    </dgm:pt>
    <dgm:pt modelId="{98AA52A0-D6AA-4A01-8291-887C3AD8F056}" type="parTrans" cxnId="{05FF07C3-7E8C-4EA3-850E-DB516A1A5C21}">
      <dgm:prSet/>
      <dgm:spPr/>
      <dgm:t>
        <a:bodyPr/>
        <a:lstStyle/>
        <a:p>
          <a:endParaRPr lang="en-US"/>
        </a:p>
      </dgm:t>
    </dgm:pt>
    <dgm:pt modelId="{5367DA30-B287-468D-9AD2-654FDDC8BD6F}" type="sibTrans" cxnId="{05FF07C3-7E8C-4EA3-850E-DB516A1A5C21}">
      <dgm:prSet/>
      <dgm:spPr/>
      <dgm:t>
        <a:bodyPr/>
        <a:lstStyle/>
        <a:p>
          <a:endParaRPr lang="en-US"/>
        </a:p>
      </dgm:t>
    </dgm:pt>
    <dgm:pt modelId="{85FC8492-83D2-4B0C-B745-FEB2C5DD5165}" type="pres">
      <dgm:prSet presAssocID="{236EA0FB-34DA-4413-B712-3B653B7F9701}" presName="root" presStyleCnt="0">
        <dgm:presLayoutVars>
          <dgm:chMax/>
          <dgm:chPref/>
          <dgm:animLvl val="lvl"/>
        </dgm:presLayoutVars>
      </dgm:prSet>
      <dgm:spPr/>
    </dgm:pt>
    <dgm:pt modelId="{75F67531-DB26-4657-BBC7-1E6CB6D3F8AA}" type="pres">
      <dgm:prSet presAssocID="{236EA0FB-34DA-4413-B712-3B653B7F9701}" presName="divider" presStyleLbl="fgAcc1" presStyleIdx="0" presStyleCnt="1"/>
      <dgm:spPr/>
    </dgm:pt>
    <dgm:pt modelId="{476F54AF-147D-404D-9973-2B7C5FD56B59}" type="pres">
      <dgm:prSet presAssocID="{236EA0FB-34DA-4413-B712-3B653B7F9701}" presName="nodes" presStyleCnt="0">
        <dgm:presLayoutVars>
          <dgm:chMax/>
          <dgm:chPref/>
          <dgm:animLvl val="lvl"/>
        </dgm:presLayoutVars>
      </dgm:prSet>
      <dgm:spPr/>
    </dgm:pt>
    <dgm:pt modelId="{4F7A939C-E452-4D6F-8E59-C2F706298327}" type="pres">
      <dgm:prSet presAssocID="{CF282A5B-906B-4FD0-8B8F-500B83256A3C}" presName="composite" presStyleCnt="0"/>
      <dgm:spPr/>
    </dgm:pt>
    <dgm:pt modelId="{E8E7DB61-DAED-45CE-8220-D97C82CAC29A}" type="pres">
      <dgm:prSet presAssocID="{CF282A5B-906B-4FD0-8B8F-500B83256A3C}" presName="L1TextContainer" presStyleLbl="alignNode1" presStyleIdx="0" presStyleCnt="2">
        <dgm:presLayoutVars>
          <dgm:chMax val="1"/>
          <dgm:chPref val="1"/>
          <dgm:bulletEnabled val="1"/>
        </dgm:presLayoutVars>
      </dgm:prSet>
      <dgm:spPr/>
    </dgm:pt>
    <dgm:pt modelId="{6DB996A3-95FB-4F73-A3E5-9D4C11AD9C9D}" type="pres">
      <dgm:prSet presAssocID="{CF282A5B-906B-4FD0-8B8F-500B83256A3C}" presName="L2TextContainerWrapper" presStyleCnt="0">
        <dgm:presLayoutVars>
          <dgm:bulletEnabled val="1"/>
        </dgm:presLayoutVars>
      </dgm:prSet>
      <dgm:spPr/>
    </dgm:pt>
    <dgm:pt modelId="{7AA903E6-466D-4EA6-A854-C38AE5DF34BC}" type="pres">
      <dgm:prSet presAssocID="{CF282A5B-906B-4FD0-8B8F-500B83256A3C}" presName="L2TextContainer" presStyleLbl="bgAccFollowNode1" presStyleIdx="0" presStyleCnt="2"/>
      <dgm:spPr/>
    </dgm:pt>
    <dgm:pt modelId="{DB28C40C-907F-4736-9BCD-D8D51B272C6F}" type="pres">
      <dgm:prSet presAssocID="{CF282A5B-906B-4FD0-8B8F-500B83256A3C}" presName="FlexibleEmptyPlaceHolder" presStyleCnt="0"/>
      <dgm:spPr/>
    </dgm:pt>
    <dgm:pt modelId="{F08813BC-2547-4C18-84F4-C92BA52C39EC}" type="pres">
      <dgm:prSet presAssocID="{CF282A5B-906B-4FD0-8B8F-500B83256A3C}" presName="ConnectLine" presStyleLbl="sibTrans1D1" presStyleIdx="0" presStyleCnt="2"/>
      <dgm:spPr/>
    </dgm:pt>
    <dgm:pt modelId="{A0CCDBD0-C0E5-427D-96CC-793F292A2B15}" type="pres">
      <dgm:prSet presAssocID="{CF282A5B-906B-4FD0-8B8F-500B83256A3C}" presName="ConnectorPoint" presStyleLbl="node1" presStyleIdx="0" presStyleCnt="2"/>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93A1564-CD2A-4214-ADF4-3AC83640AB3A}" type="pres">
      <dgm:prSet presAssocID="{CF282A5B-906B-4FD0-8B8F-500B83256A3C}" presName="EmptyPlaceHolder" presStyleCnt="0"/>
      <dgm:spPr/>
    </dgm:pt>
    <dgm:pt modelId="{9DE4CD83-BD54-44D3-8C5F-1961B49BB04B}" type="pres">
      <dgm:prSet presAssocID="{EBF6D121-68BB-4877-956E-E8F0EEFD7202}" presName="spaceBetweenRectangles" presStyleCnt="0"/>
      <dgm:spPr/>
    </dgm:pt>
    <dgm:pt modelId="{DF8406C5-E69F-4DA9-AA9D-AFF74FEBB850}" type="pres">
      <dgm:prSet presAssocID="{EBD82945-2CBB-4D98-A7BA-CE6A2296C60E}" presName="composite" presStyleCnt="0"/>
      <dgm:spPr/>
    </dgm:pt>
    <dgm:pt modelId="{84F698AD-5438-4CAE-900A-11CDF4554F59}" type="pres">
      <dgm:prSet presAssocID="{EBD82945-2CBB-4D98-A7BA-CE6A2296C60E}" presName="L1TextContainer" presStyleLbl="alignNode1" presStyleIdx="1" presStyleCnt="2">
        <dgm:presLayoutVars>
          <dgm:chMax val="1"/>
          <dgm:chPref val="1"/>
          <dgm:bulletEnabled val="1"/>
        </dgm:presLayoutVars>
      </dgm:prSet>
      <dgm:spPr/>
    </dgm:pt>
    <dgm:pt modelId="{68244F6D-C6A6-4520-BD58-4C372AD899DF}" type="pres">
      <dgm:prSet presAssocID="{EBD82945-2CBB-4D98-A7BA-CE6A2296C60E}" presName="L2TextContainerWrapper" presStyleCnt="0">
        <dgm:presLayoutVars>
          <dgm:bulletEnabled val="1"/>
        </dgm:presLayoutVars>
      </dgm:prSet>
      <dgm:spPr/>
    </dgm:pt>
    <dgm:pt modelId="{1ACDA536-D515-473F-8E5D-A694E1C34000}" type="pres">
      <dgm:prSet presAssocID="{EBD82945-2CBB-4D98-A7BA-CE6A2296C60E}" presName="L2TextContainer" presStyleLbl="bgAccFollowNode1" presStyleIdx="1" presStyleCnt="2"/>
      <dgm:spPr/>
    </dgm:pt>
    <dgm:pt modelId="{51543406-3BF1-47F8-B99C-E1B5A6F170F2}" type="pres">
      <dgm:prSet presAssocID="{EBD82945-2CBB-4D98-A7BA-CE6A2296C60E}" presName="FlexibleEmptyPlaceHolder" presStyleCnt="0"/>
      <dgm:spPr/>
    </dgm:pt>
    <dgm:pt modelId="{87169A7E-6E81-4959-95AC-7F0DDF284A35}" type="pres">
      <dgm:prSet presAssocID="{EBD82945-2CBB-4D98-A7BA-CE6A2296C60E}" presName="ConnectLine" presStyleLbl="sibTrans1D1" presStyleIdx="1" presStyleCnt="2"/>
      <dgm:spPr/>
    </dgm:pt>
    <dgm:pt modelId="{58ACA2BB-29DF-47F5-8177-91AA821CBD7B}" type="pres">
      <dgm:prSet presAssocID="{EBD82945-2CBB-4D98-A7BA-CE6A2296C60E}" presName="ConnectorPoint" presStyleLbl="node1" presStyleIdx="1" presStyleCnt="2"/>
      <dgm:spPr>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C96923C5-3369-413F-89BC-4E1ED3D4AAC0}" type="pres">
      <dgm:prSet presAssocID="{EBD82945-2CBB-4D98-A7BA-CE6A2296C60E}" presName="EmptyPlaceHolder" presStyleCnt="0"/>
      <dgm:spPr/>
    </dgm:pt>
  </dgm:ptLst>
  <dgm:cxnLst>
    <dgm:cxn modelId="{8B049C2C-50A2-4BB9-B515-33286F58BE57}" srcId="{CF282A5B-906B-4FD0-8B8F-500B83256A3C}" destId="{672DA52F-B19B-42E5-95BD-F3975A4C0243}" srcOrd="0" destOrd="0" parTransId="{B9B60A90-8485-497B-8430-89D3BE1A7C76}" sibTransId="{D30C5FFF-B83E-4A23-8638-3F2A5EB0CC42}"/>
    <dgm:cxn modelId="{8AC50160-78F1-4119-8281-8A48D4F774F5}" type="presOf" srcId="{CF282A5B-906B-4FD0-8B8F-500B83256A3C}" destId="{E8E7DB61-DAED-45CE-8220-D97C82CAC29A}" srcOrd="0" destOrd="0" presId="urn:microsoft.com/office/officeart/2017/3/layout/HorizontalLabelsTimeline"/>
    <dgm:cxn modelId="{09E5557E-57F9-4E90-B6A3-A3A15987E8EC}" srcId="{236EA0FB-34DA-4413-B712-3B653B7F9701}" destId="{CF282A5B-906B-4FD0-8B8F-500B83256A3C}" srcOrd="0" destOrd="0" parTransId="{AF7137E1-1599-43EE-9616-DC7979270868}" sibTransId="{EBF6D121-68BB-4877-956E-E8F0EEFD7202}"/>
    <dgm:cxn modelId="{05FF07C3-7E8C-4EA3-850E-DB516A1A5C21}" srcId="{EBD82945-2CBB-4D98-A7BA-CE6A2296C60E}" destId="{AEAD4531-E767-401A-A847-7ED743D33438}" srcOrd="0" destOrd="0" parTransId="{98AA52A0-D6AA-4A01-8291-887C3AD8F056}" sibTransId="{5367DA30-B287-468D-9AD2-654FDDC8BD6F}"/>
    <dgm:cxn modelId="{A9C15ED1-E923-426D-B47D-3EF44E764C0D}" type="presOf" srcId="{EBD82945-2CBB-4D98-A7BA-CE6A2296C60E}" destId="{84F698AD-5438-4CAE-900A-11CDF4554F59}" srcOrd="0" destOrd="0" presId="urn:microsoft.com/office/officeart/2017/3/layout/HorizontalLabelsTimeline"/>
    <dgm:cxn modelId="{746F39E7-4859-42B8-B8FC-7DE9AF4964B4}" type="presOf" srcId="{AEAD4531-E767-401A-A847-7ED743D33438}" destId="{1ACDA536-D515-473F-8E5D-A694E1C34000}" srcOrd="0" destOrd="0" presId="urn:microsoft.com/office/officeart/2017/3/layout/HorizontalLabelsTimeline"/>
    <dgm:cxn modelId="{8B7646E8-39EB-47FD-8AF3-3133BF9459E7}" type="presOf" srcId="{672DA52F-B19B-42E5-95BD-F3975A4C0243}" destId="{7AA903E6-466D-4EA6-A854-C38AE5DF34BC}" srcOrd="0" destOrd="0" presId="urn:microsoft.com/office/officeart/2017/3/layout/HorizontalLabelsTimeline"/>
    <dgm:cxn modelId="{DCDC9AF6-74EE-402A-BD4B-D565A4DE6697}" srcId="{236EA0FB-34DA-4413-B712-3B653B7F9701}" destId="{EBD82945-2CBB-4D98-A7BA-CE6A2296C60E}" srcOrd="1" destOrd="0" parTransId="{1D29B87C-0EC3-470F-B2E7-A1D5FD8DAAF8}" sibTransId="{38A54600-A5E6-406C-AB10-1C64C9E89FBB}"/>
    <dgm:cxn modelId="{02ED60FD-0D2B-428A-BBE9-879B129FC78A}" type="presOf" srcId="{236EA0FB-34DA-4413-B712-3B653B7F9701}" destId="{85FC8492-83D2-4B0C-B745-FEB2C5DD5165}" srcOrd="0" destOrd="0" presId="urn:microsoft.com/office/officeart/2017/3/layout/HorizontalLabelsTimeline"/>
    <dgm:cxn modelId="{5AD6E187-14EA-45CB-9650-6FF0223F88CE}" type="presParOf" srcId="{85FC8492-83D2-4B0C-B745-FEB2C5DD5165}" destId="{75F67531-DB26-4657-BBC7-1E6CB6D3F8AA}" srcOrd="0" destOrd="0" presId="urn:microsoft.com/office/officeart/2017/3/layout/HorizontalLabelsTimeline"/>
    <dgm:cxn modelId="{6C6B8B3B-74EF-48B2-92ED-F1304EEE1B9E}" type="presParOf" srcId="{85FC8492-83D2-4B0C-B745-FEB2C5DD5165}" destId="{476F54AF-147D-404D-9973-2B7C5FD56B59}" srcOrd="1" destOrd="0" presId="urn:microsoft.com/office/officeart/2017/3/layout/HorizontalLabelsTimeline"/>
    <dgm:cxn modelId="{E2346481-DA38-4044-967E-4E649BF1F410}" type="presParOf" srcId="{476F54AF-147D-404D-9973-2B7C5FD56B59}" destId="{4F7A939C-E452-4D6F-8E59-C2F706298327}" srcOrd="0" destOrd="0" presId="urn:microsoft.com/office/officeart/2017/3/layout/HorizontalLabelsTimeline"/>
    <dgm:cxn modelId="{F82FA3BF-FEA0-45D1-82F8-C07EC71832DB}" type="presParOf" srcId="{4F7A939C-E452-4D6F-8E59-C2F706298327}" destId="{E8E7DB61-DAED-45CE-8220-D97C82CAC29A}" srcOrd="0" destOrd="0" presId="urn:microsoft.com/office/officeart/2017/3/layout/HorizontalLabelsTimeline"/>
    <dgm:cxn modelId="{8DED6D5E-1978-4A64-AD4A-5051B3AADA8A}" type="presParOf" srcId="{4F7A939C-E452-4D6F-8E59-C2F706298327}" destId="{6DB996A3-95FB-4F73-A3E5-9D4C11AD9C9D}" srcOrd="1" destOrd="0" presId="urn:microsoft.com/office/officeart/2017/3/layout/HorizontalLabelsTimeline"/>
    <dgm:cxn modelId="{4C075E6B-07C0-4CF2-BE80-A42CDF345810}" type="presParOf" srcId="{6DB996A3-95FB-4F73-A3E5-9D4C11AD9C9D}" destId="{7AA903E6-466D-4EA6-A854-C38AE5DF34BC}" srcOrd="0" destOrd="0" presId="urn:microsoft.com/office/officeart/2017/3/layout/HorizontalLabelsTimeline"/>
    <dgm:cxn modelId="{E63D026E-18B3-4126-BA95-1C9CB983D86B}" type="presParOf" srcId="{6DB996A3-95FB-4F73-A3E5-9D4C11AD9C9D}" destId="{DB28C40C-907F-4736-9BCD-D8D51B272C6F}" srcOrd="1" destOrd="0" presId="urn:microsoft.com/office/officeart/2017/3/layout/HorizontalLabelsTimeline"/>
    <dgm:cxn modelId="{32D07C36-37BB-4EF5-BEE2-E7C0A4A117CE}" type="presParOf" srcId="{4F7A939C-E452-4D6F-8E59-C2F706298327}" destId="{F08813BC-2547-4C18-84F4-C92BA52C39EC}" srcOrd="2" destOrd="0" presId="urn:microsoft.com/office/officeart/2017/3/layout/HorizontalLabelsTimeline"/>
    <dgm:cxn modelId="{9B1ACB20-3A7C-413B-964B-21065A61C997}" type="presParOf" srcId="{4F7A939C-E452-4D6F-8E59-C2F706298327}" destId="{A0CCDBD0-C0E5-427D-96CC-793F292A2B15}" srcOrd="3" destOrd="0" presId="urn:microsoft.com/office/officeart/2017/3/layout/HorizontalLabelsTimeline"/>
    <dgm:cxn modelId="{CD483377-91CB-444B-A990-D18D1DC407F1}" type="presParOf" srcId="{4F7A939C-E452-4D6F-8E59-C2F706298327}" destId="{493A1564-CD2A-4214-ADF4-3AC83640AB3A}" srcOrd="4" destOrd="0" presId="urn:microsoft.com/office/officeart/2017/3/layout/HorizontalLabelsTimeline"/>
    <dgm:cxn modelId="{1EC3D4CE-9018-4D3C-9270-CD413603FE51}" type="presParOf" srcId="{476F54AF-147D-404D-9973-2B7C5FD56B59}" destId="{9DE4CD83-BD54-44D3-8C5F-1961B49BB04B}" srcOrd="1" destOrd="0" presId="urn:microsoft.com/office/officeart/2017/3/layout/HorizontalLabelsTimeline"/>
    <dgm:cxn modelId="{970923A8-393A-4108-B111-7E688EFD0B11}" type="presParOf" srcId="{476F54AF-147D-404D-9973-2B7C5FD56B59}" destId="{DF8406C5-E69F-4DA9-AA9D-AFF74FEBB850}" srcOrd="2" destOrd="0" presId="urn:microsoft.com/office/officeart/2017/3/layout/HorizontalLabelsTimeline"/>
    <dgm:cxn modelId="{0B159510-D7F1-4088-8B67-D6317521FFBD}" type="presParOf" srcId="{DF8406C5-E69F-4DA9-AA9D-AFF74FEBB850}" destId="{84F698AD-5438-4CAE-900A-11CDF4554F59}" srcOrd="0" destOrd="0" presId="urn:microsoft.com/office/officeart/2017/3/layout/HorizontalLabelsTimeline"/>
    <dgm:cxn modelId="{43FF6527-71A9-452D-9468-4A5D306F279C}" type="presParOf" srcId="{DF8406C5-E69F-4DA9-AA9D-AFF74FEBB850}" destId="{68244F6D-C6A6-4520-BD58-4C372AD899DF}" srcOrd="1" destOrd="0" presId="urn:microsoft.com/office/officeart/2017/3/layout/HorizontalLabelsTimeline"/>
    <dgm:cxn modelId="{83A96084-8AD8-4FA1-A1A7-C49E5D6A0311}" type="presParOf" srcId="{68244F6D-C6A6-4520-BD58-4C372AD899DF}" destId="{1ACDA536-D515-473F-8E5D-A694E1C34000}" srcOrd="0" destOrd="0" presId="urn:microsoft.com/office/officeart/2017/3/layout/HorizontalLabelsTimeline"/>
    <dgm:cxn modelId="{8B779023-C907-4796-8544-00A32F24B11F}" type="presParOf" srcId="{68244F6D-C6A6-4520-BD58-4C372AD899DF}" destId="{51543406-3BF1-47F8-B99C-E1B5A6F170F2}" srcOrd="1" destOrd="0" presId="urn:microsoft.com/office/officeart/2017/3/layout/HorizontalLabelsTimeline"/>
    <dgm:cxn modelId="{951A7021-0490-4C0C-9F35-3401DD0D2989}" type="presParOf" srcId="{DF8406C5-E69F-4DA9-AA9D-AFF74FEBB850}" destId="{87169A7E-6E81-4959-95AC-7F0DDF284A35}" srcOrd="2" destOrd="0" presId="urn:microsoft.com/office/officeart/2017/3/layout/HorizontalLabelsTimeline"/>
    <dgm:cxn modelId="{9CBDD867-5A55-420A-82C6-F272D9FD6E81}" type="presParOf" srcId="{DF8406C5-E69F-4DA9-AA9D-AFF74FEBB850}" destId="{58ACA2BB-29DF-47F5-8177-91AA821CBD7B}" srcOrd="3" destOrd="0" presId="urn:microsoft.com/office/officeart/2017/3/layout/HorizontalLabelsTimeline"/>
    <dgm:cxn modelId="{CC45B716-4D51-4D23-8291-BFD97E7E707B}" type="presParOf" srcId="{DF8406C5-E69F-4DA9-AA9D-AFF74FEBB850}" destId="{C96923C5-3369-413F-89BC-4E1ED3D4AAC0}" srcOrd="4" destOrd="0" presId="urn:microsoft.com/office/officeart/2017/3/layout/HorizontalLabels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09E297-83B2-456F-99FE-7E9DAE7DCDC9}"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1F019E0C-6A90-4C8C-BB62-439931A181EE}">
      <dgm:prSet/>
      <dgm:spPr/>
      <dgm:t>
        <a:bodyPr/>
        <a:lstStyle/>
        <a:p>
          <a:r>
            <a:rPr lang="en-US" b="0" i="0" baseline="0"/>
            <a:t>A 2018 YouGov poll found that 66% of people in the UK wrongly viewed GRT as not to be an ethnic group, with many mistaking them as a single group. </a:t>
          </a:r>
          <a:endParaRPr lang="en-US"/>
        </a:p>
      </dgm:t>
    </dgm:pt>
    <dgm:pt modelId="{0768561F-EF2E-4C48-AE94-BFB198021853}" type="parTrans" cxnId="{D59CC7DC-DC3D-46E7-BC56-2F69F07EB251}">
      <dgm:prSet/>
      <dgm:spPr/>
      <dgm:t>
        <a:bodyPr/>
        <a:lstStyle/>
        <a:p>
          <a:endParaRPr lang="en-US"/>
        </a:p>
      </dgm:t>
    </dgm:pt>
    <dgm:pt modelId="{A8F178F2-6CA0-412A-99C1-44C173E04789}" type="sibTrans" cxnId="{D59CC7DC-DC3D-46E7-BC56-2F69F07EB251}">
      <dgm:prSet/>
      <dgm:spPr/>
      <dgm:t>
        <a:bodyPr/>
        <a:lstStyle/>
        <a:p>
          <a:endParaRPr lang="en-US"/>
        </a:p>
      </dgm:t>
    </dgm:pt>
    <dgm:pt modelId="{E375707E-BAB0-4FAA-B10D-BB1BA5D7FCA4}">
      <dgm:prSet/>
      <dgm:spPr/>
      <dgm:t>
        <a:bodyPr/>
        <a:lstStyle/>
        <a:p>
          <a:r>
            <a:rPr lang="en-US" b="0" i="0" baseline="0"/>
            <a:t>Therefore, GRT communities must be categorised correctly on data forms, using separate tick boxes when possible, to reflect this.</a:t>
          </a:r>
          <a:endParaRPr lang="en-US"/>
        </a:p>
      </dgm:t>
    </dgm:pt>
    <dgm:pt modelId="{E356D3D4-587C-4C5C-BA02-50382C27F58C}" type="parTrans" cxnId="{93DA7819-1F6F-4545-9199-7D6587FE7CEC}">
      <dgm:prSet/>
      <dgm:spPr/>
      <dgm:t>
        <a:bodyPr/>
        <a:lstStyle/>
        <a:p>
          <a:endParaRPr lang="en-US"/>
        </a:p>
      </dgm:t>
    </dgm:pt>
    <dgm:pt modelId="{7EF884C6-A045-411C-97EB-193C6760108F}" type="sibTrans" cxnId="{93DA7819-1F6F-4545-9199-7D6587FE7CEC}">
      <dgm:prSet/>
      <dgm:spPr/>
      <dgm:t>
        <a:bodyPr/>
        <a:lstStyle/>
        <a:p>
          <a:endParaRPr lang="en-US"/>
        </a:p>
      </dgm:t>
    </dgm:pt>
    <dgm:pt modelId="{14D4D7A9-6EA8-40D8-9466-D1BC9DD2EC5C}" type="pres">
      <dgm:prSet presAssocID="{C909E297-83B2-456F-99FE-7E9DAE7DCDC9}" presName="hierChild1" presStyleCnt="0">
        <dgm:presLayoutVars>
          <dgm:chPref val="1"/>
          <dgm:dir/>
          <dgm:animOne val="branch"/>
          <dgm:animLvl val="lvl"/>
          <dgm:resizeHandles/>
        </dgm:presLayoutVars>
      </dgm:prSet>
      <dgm:spPr/>
    </dgm:pt>
    <dgm:pt modelId="{13832CA2-B6B1-4695-980A-FF0D7420DA32}" type="pres">
      <dgm:prSet presAssocID="{1F019E0C-6A90-4C8C-BB62-439931A181EE}" presName="hierRoot1" presStyleCnt="0"/>
      <dgm:spPr/>
    </dgm:pt>
    <dgm:pt modelId="{40F0D0C3-CD7E-4754-8267-0200E26F3FCA}" type="pres">
      <dgm:prSet presAssocID="{1F019E0C-6A90-4C8C-BB62-439931A181EE}" presName="composite" presStyleCnt="0"/>
      <dgm:spPr/>
    </dgm:pt>
    <dgm:pt modelId="{BE4AB5F7-AF60-44AD-A6B6-69E73D657D09}" type="pres">
      <dgm:prSet presAssocID="{1F019E0C-6A90-4C8C-BB62-439931A181EE}" presName="background" presStyleLbl="node0" presStyleIdx="0" presStyleCnt="2"/>
      <dgm:spPr/>
    </dgm:pt>
    <dgm:pt modelId="{6263F00A-6CD8-434A-9752-A287883F4FFC}" type="pres">
      <dgm:prSet presAssocID="{1F019E0C-6A90-4C8C-BB62-439931A181EE}" presName="text" presStyleLbl="fgAcc0" presStyleIdx="0" presStyleCnt="2">
        <dgm:presLayoutVars>
          <dgm:chPref val="3"/>
        </dgm:presLayoutVars>
      </dgm:prSet>
      <dgm:spPr/>
    </dgm:pt>
    <dgm:pt modelId="{C736E527-AF91-4214-8AAD-EC19CFB372AA}" type="pres">
      <dgm:prSet presAssocID="{1F019E0C-6A90-4C8C-BB62-439931A181EE}" presName="hierChild2" presStyleCnt="0"/>
      <dgm:spPr/>
    </dgm:pt>
    <dgm:pt modelId="{CA7CEB13-E4ED-4F62-BA05-14F04934DEDC}" type="pres">
      <dgm:prSet presAssocID="{E375707E-BAB0-4FAA-B10D-BB1BA5D7FCA4}" presName="hierRoot1" presStyleCnt="0"/>
      <dgm:spPr/>
    </dgm:pt>
    <dgm:pt modelId="{C6A66D46-28E0-4785-9A7A-6B659E46D417}" type="pres">
      <dgm:prSet presAssocID="{E375707E-BAB0-4FAA-B10D-BB1BA5D7FCA4}" presName="composite" presStyleCnt="0"/>
      <dgm:spPr/>
    </dgm:pt>
    <dgm:pt modelId="{ED27B594-0FDA-4D4C-9C95-7C252C6ACE4B}" type="pres">
      <dgm:prSet presAssocID="{E375707E-BAB0-4FAA-B10D-BB1BA5D7FCA4}" presName="background" presStyleLbl="node0" presStyleIdx="1" presStyleCnt="2"/>
      <dgm:spPr/>
    </dgm:pt>
    <dgm:pt modelId="{3EC1DE8E-136D-4CB0-B60E-0DA0EC592D6F}" type="pres">
      <dgm:prSet presAssocID="{E375707E-BAB0-4FAA-B10D-BB1BA5D7FCA4}" presName="text" presStyleLbl="fgAcc0" presStyleIdx="1" presStyleCnt="2">
        <dgm:presLayoutVars>
          <dgm:chPref val="3"/>
        </dgm:presLayoutVars>
      </dgm:prSet>
      <dgm:spPr/>
    </dgm:pt>
    <dgm:pt modelId="{C1CA9592-3B0B-4F13-9885-11FED2C16FB4}" type="pres">
      <dgm:prSet presAssocID="{E375707E-BAB0-4FAA-B10D-BB1BA5D7FCA4}" presName="hierChild2" presStyleCnt="0"/>
      <dgm:spPr/>
    </dgm:pt>
  </dgm:ptLst>
  <dgm:cxnLst>
    <dgm:cxn modelId="{93DA7819-1F6F-4545-9199-7D6587FE7CEC}" srcId="{C909E297-83B2-456F-99FE-7E9DAE7DCDC9}" destId="{E375707E-BAB0-4FAA-B10D-BB1BA5D7FCA4}" srcOrd="1" destOrd="0" parTransId="{E356D3D4-587C-4C5C-BA02-50382C27F58C}" sibTransId="{7EF884C6-A045-411C-97EB-193C6760108F}"/>
    <dgm:cxn modelId="{4CB6E519-6819-4B1A-9224-E31E8B79ADDD}" type="presOf" srcId="{1F019E0C-6A90-4C8C-BB62-439931A181EE}" destId="{6263F00A-6CD8-434A-9752-A287883F4FFC}" srcOrd="0" destOrd="0" presId="urn:microsoft.com/office/officeart/2005/8/layout/hierarchy1"/>
    <dgm:cxn modelId="{988BCB91-9188-4821-96AA-3D7CA9F96EE3}" type="presOf" srcId="{C909E297-83B2-456F-99FE-7E9DAE7DCDC9}" destId="{14D4D7A9-6EA8-40D8-9466-D1BC9DD2EC5C}" srcOrd="0" destOrd="0" presId="urn:microsoft.com/office/officeart/2005/8/layout/hierarchy1"/>
    <dgm:cxn modelId="{D59CC7DC-DC3D-46E7-BC56-2F69F07EB251}" srcId="{C909E297-83B2-456F-99FE-7E9DAE7DCDC9}" destId="{1F019E0C-6A90-4C8C-BB62-439931A181EE}" srcOrd="0" destOrd="0" parTransId="{0768561F-EF2E-4C48-AE94-BFB198021853}" sibTransId="{A8F178F2-6CA0-412A-99C1-44C173E04789}"/>
    <dgm:cxn modelId="{0138C7E6-62C0-447A-9EF8-5702092FDF3D}" type="presOf" srcId="{E375707E-BAB0-4FAA-B10D-BB1BA5D7FCA4}" destId="{3EC1DE8E-136D-4CB0-B60E-0DA0EC592D6F}" srcOrd="0" destOrd="0" presId="urn:microsoft.com/office/officeart/2005/8/layout/hierarchy1"/>
    <dgm:cxn modelId="{26205518-C59E-466D-A815-FC5684E9DE10}" type="presParOf" srcId="{14D4D7A9-6EA8-40D8-9466-D1BC9DD2EC5C}" destId="{13832CA2-B6B1-4695-980A-FF0D7420DA32}" srcOrd="0" destOrd="0" presId="urn:microsoft.com/office/officeart/2005/8/layout/hierarchy1"/>
    <dgm:cxn modelId="{0C8FC881-8EA9-433C-8711-2D2F8BEE0040}" type="presParOf" srcId="{13832CA2-B6B1-4695-980A-FF0D7420DA32}" destId="{40F0D0C3-CD7E-4754-8267-0200E26F3FCA}" srcOrd="0" destOrd="0" presId="urn:microsoft.com/office/officeart/2005/8/layout/hierarchy1"/>
    <dgm:cxn modelId="{D955A63E-887C-4107-AAA0-75EACB83BD5A}" type="presParOf" srcId="{40F0D0C3-CD7E-4754-8267-0200E26F3FCA}" destId="{BE4AB5F7-AF60-44AD-A6B6-69E73D657D09}" srcOrd="0" destOrd="0" presId="urn:microsoft.com/office/officeart/2005/8/layout/hierarchy1"/>
    <dgm:cxn modelId="{27C72F7B-940E-4803-A80A-670D767E3D46}" type="presParOf" srcId="{40F0D0C3-CD7E-4754-8267-0200E26F3FCA}" destId="{6263F00A-6CD8-434A-9752-A287883F4FFC}" srcOrd="1" destOrd="0" presId="urn:microsoft.com/office/officeart/2005/8/layout/hierarchy1"/>
    <dgm:cxn modelId="{EC6989D0-B7FC-4FCA-9E26-EFF09D59DC7F}" type="presParOf" srcId="{13832CA2-B6B1-4695-980A-FF0D7420DA32}" destId="{C736E527-AF91-4214-8AAD-EC19CFB372AA}" srcOrd="1" destOrd="0" presId="urn:microsoft.com/office/officeart/2005/8/layout/hierarchy1"/>
    <dgm:cxn modelId="{7A982FBA-41C7-4800-B7AA-CC257985142A}" type="presParOf" srcId="{14D4D7A9-6EA8-40D8-9466-D1BC9DD2EC5C}" destId="{CA7CEB13-E4ED-4F62-BA05-14F04934DEDC}" srcOrd="1" destOrd="0" presId="urn:microsoft.com/office/officeart/2005/8/layout/hierarchy1"/>
    <dgm:cxn modelId="{B806EC11-290B-4231-B231-CDEE3F2A8A74}" type="presParOf" srcId="{CA7CEB13-E4ED-4F62-BA05-14F04934DEDC}" destId="{C6A66D46-28E0-4785-9A7A-6B659E46D417}" srcOrd="0" destOrd="0" presId="urn:microsoft.com/office/officeart/2005/8/layout/hierarchy1"/>
    <dgm:cxn modelId="{C501A4EB-59AE-4661-8B9B-A54EACA503A4}" type="presParOf" srcId="{C6A66D46-28E0-4785-9A7A-6B659E46D417}" destId="{ED27B594-0FDA-4D4C-9C95-7C252C6ACE4B}" srcOrd="0" destOrd="0" presId="urn:microsoft.com/office/officeart/2005/8/layout/hierarchy1"/>
    <dgm:cxn modelId="{165D4595-33BE-42BF-97A4-F6F961997243}" type="presParOf" srcId="{C6A66D46-28E0-4785-9A7A-6B659E46D417}" destId="{3EC1DE8E-136D-4CB0-B60E-0DA0EC592D6F}" srcOrd="1" destOrd="0" presId="urn:microsoft.com/office/officeart/2005/8/layout/hierarchy1"/>
    <dgm:cxn modelId="{E675C023-1635-469A-8531-92D05F54E204}" type="presParOf" srcId="{CA7CEB13-E4ED-4F62-BA05-14F04934DEDC}" destId="{C1CA9592-3B0B-4F13-9885-11FED2C16FB4}"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929F60-F576-4226-9032-EC9B45B8DEDE}" type="doc">
      <dgm:prSet loTypeId="urn:microsoft.com/office/officeart/2005/8/layout/hierarchy1" loCatId="hierarchy" qsTypeId="urn:microsoft.com/office/officeart/2005/8/quickstyle/simple2" qsCatId="simple" csTypeId="urn:microsoft.com/office/officeart/2005/8/colors/accent3_5" csCatId="accent3" phldr="1"/>
      <dgm:spPr/>
      <dgm:t>
        <a:bodyPr/>
        <a:lstStyle/>
        <a:p>
          <a:endParaRPr lang="en-US"/>
        </a:p>
      </dgm:t>
    </dgm:pt>
    <dgm:pt modelId="{45F341D1-3C65-4C44-95A7-33680EBAE5A4}">
      <dgm:prSet/>
      <dgm:spPr/>
      <dgm:t>
        <a:bodyPr/>
        <a:lstStyle/>
        <a:p>
          <a:r>
            <a:rPr lang="en-GB"/>
            <a:t> </a:t>
          </a:r>
          <a:r>
            <a:rPr lang="en-GB" dirty="0"/>
            <a:t>55 Gypsy and Traveller sites in Hertfordshire.</a:t>
          </a:r>
          <a:endParaRPr lang="en-US" dirty="0"/>
        </a:p>
      </dgm:t>
    </dgm:pt>
    <dgm:pt modelId="{2C57BB24-91DE-4459-A069-AF58CDFEFF37}" type="parTrans" cxnId="{FF03B760-B911-4266-BE22-C4F51856AAF0}">
      <dgm:prSet/>
      <dgm:spPr/>
      <dgm:t>
        <a:bodyPr/>
        <a:lstStyle/>
        <a:p>
          <a:endParaRPr lang="en-US"/>
        </a:p>
      </dgm:t>
    </dgm:pt>
    <dgm:pt modelId="{F1F2D88E-E83C-413D-917C-A4A95E513AFC}" type="sibTrans" cxnId="{FF03B760-B911-4266-BE22-C4F51856AAF0}">
      <dgm:prSet/>
      <dgm:spPr/>
      <dgm:t>
        <a:bodyPr/>
        <a:lstStyle/>
        <a:p>
          <a:endParaRPr lang="en-US"/>
        </a:p>
      </dgm:t>
    </dgm:pt>
    <dgm:pt modelId="{F7AA87CA-2419-4FD9-9940-7A2867CF7C27}">
      <dgm:prSet/>
      <dgm:spPr/>
      <dgm:t>
        <a:bodyPr/>
        <a:lstStyle/>
        <a:p>
          <a:r>
            <a:rPr lang="en-GB" dirty="0"/>
            <a:t>Sites managed by HCC</a:t>
          </a:r>
        </a:p>
        <a:p>
          <a:r>
            <a:rPr lang="en-GB" dirty="0"/>
            <a:t>10 permanent sites, providing 187 pitches.</a:t>
          </a:r>
          <a:endParaRPr lang="en-US" dirty="0"/>
        </a:p>
      </dgm:t>
    </dgm:pt>
    <dgm:pt modelId="{1459F60E-EC44-4DCB-A08A-B0DD14D3E8AD}" type="parTrans" cxnId="{9B6B1E8A-B492-4F63-94FC-325F63F8712B}">
      <dgm:prSet/>
      <dgm:spPr/>
      <dgm:t>
        <a:bodyPr/>
        <a:lstStyle/>
        <a:p>
          <a:endParaRPr lang="en-US"/>
        </a:p>
      </dgm:t>
    </dgm:pt>
    <dgm:pt modelId="{503A9AEA-98C6-4340-A41E-9B5A4F352AAF}" type="sibTrans" cxnId="{9B6B1E8A-B492-4F63-94FC-325F63F8712B}">
      <dgm:prSet/>
      <dgm:spPr/>
      <dgm:t>
        <a:bodyPr/>
        <a:lstStyle/>
        <a:p>
          <a:endParaRPr lang="en-US"/>
        </a:p>
      </dgm:t>
    </dgm:pt>
    <dgm:pt modelId="{341249A9-2F80-4862-8B72-5DC47F953A8C}">
      <dgm:prSet/>
      <dgm:spPr/>
      <dgm:t>
        <a:bodyPr/>
        <a:lstStyle/>
        <a:p>
          <a:r>
            <a:rPr lang="en-GB"/>
            <a:t>1 short stay (transit) site, providing 15 pitches.   Pitch rent: £94.54</a:t>
          </a:r>
          <a:endParaRPr lang="en-US"/>
        </a:p>
      </dgm:t>
    </dgm:pt>
    <dgm:pt modelId="{AAFA868B-FEB4-4D93-A69D-E8760AA2DAA0}" type="parTrans" cxnId="{BADF5848-7A6C-49F8-A3EF-7D86B0B096E0}">
      <dgm:prSet/>
      <dgm:spPr/>
      <dgm:t>
        <a:bodyPr/>
        <a:lstStyle/>
        <a:p>
          <a:endParaRPr lang="en-US"/>
        </a:p>
      </dgm:t>
    </dgm:pt>
    <dgm:pt modelId="{4DB0E73C-1500-4C16-A148-B02C6CB738E7}" type="sibTrans" cxnId="{BADF5848-7A6C-49F8-A3EF-7D86B0B096E0}">
      <dgm:prSet/>
      <dgm:spPr/>
      <dgm:t>
        <a:bodyPr/>
        <a:lstStyle/>
        <a:p>
          <a:endParaRPr lang="en-US"/>
        </a:p>
      </dgm:t>
    </dgm:pt>
    <dgm:pt modelId="{643A9CD3-5CE5-4E06-A5FD-AC30BC7C4934}" type="pres">
      <dgm:prSet presAssocID="{B4929F60-F576-4226-9032-EC9B45B8DEDE}" presName="hierChild1" presStyleCnt="0">
        <dgm:presLayoutVars>
          <dgm:chPref val="1"/>
          <dgm:dir/>
          <dgm:animOne val="branch"/>
          <dgm:animLvl val="lvl"/>
          <dgm:resizeHandles/>
        </dgm:presLayoutVars>
      </dgm:prSet>
      <dgm:spPr/>
    </dgm:pt>
    <dgm:pt modelId="{948A12C3-0491-4DCE-A7D4-A3171E55644E}" type="pres">
      <dgm:prSet presAssocID="{45F341D1-3C65-4C44-95A7-33680EBAE5A4}" presName="hierRoot1" presStyleCnt="0"/>
      <dgm:spPr/>
    </dgm:pt>
    <dgm:pt modelId="{9C8EBF35-F820-4732-A274-E2C1D14D2D5B}" type="pres">
      <dgm:prSet presAssocID="{45F341D1-3C65-4C44-95A7-33680EBAE5A4}" presName="composite" presStyleCnt="0"/>
      <dgm:spPr/>
    </dgm:pt>
    <dgm:pt modelId="{110FEC71-0791-4262-A5F6-D1261C034BB1}" type="pres">
      <dgm:prSet presAssocID="{45F341D1-3C65-4C44-95A7-33680EBAE5A4}" presName="background" presStyleLbl="node0" presStyleIdx="0" presStyleCnt="3"/>
      <dgm:spPr/>
    </dgm:pt>
    <dgm:pt modelId="{F1F3A103-50FD-443E-AD90-9E6E64AC4EBF}" type="pres">
      <dgm:prSet presAssocID="{45F341D1-3C65-4C44-95A7-33680EBAE5A4}" presName="text" presStyleLbl="fgAcc0" presStyleIdx="0" presStyleCnt="3">
        <dgm:presLayoutVars>
          <dgm:chPref val="3"/>
        </dgm:presLayoutVars>
      </dgm:prSet>
      <dgm:spPr/>
    </dgm:pt>
    <dgm:pt modelId="{F401BF11-7DF9-4BFB-B0FB-9F699D959B60}" type="pres">
      <dgm:prSet presAssocID="{45F341D1-3C65-4C44-95A7-33680EBAE5A4}" presName="hierChild2" presStyleCnt="0"/>
      <dgm:spPr/>
    </dgm:pt>
    <dgm:pt modelId="{36A4B0B1-8ACA-4045-B6BB-1ED083180058}" type="pres">
      <dgm:prSet presAssocID="{F7AA87CA-2419-4FD9-9940-7A2867CF7C27}" presName="hierRoot1" presStyleCnt="0"/>
      <dgm:spPr/>
    </dgm:pt>
    <dgm:pt modelId="{C821AF5B-AE41-4924-B506-EA692F43B23A}" type="pres">
      <dgm:prSet presAssocID="{F7AA87CA-2419-4FD9-9940-7A2867CF7C27}" presName="composite" presStyleCnt="0"/>
      <dgm:spPr/>
    </dgm:pt>
    <dgm:pt modelId="{78384F0C-A77A-4D11-9719-C75F991C8DB1}" type="pres">
      <dgm:prSet presAssocID="{F7AA87CA-2419-4FD9-9940-7A2867CF7C27}" presName="background" presStyleLbl="node0" presStyleIdx="1" presStyleCnt="3"/>
      <dgm:spPr/>
    </dgm:pt>
    <dgm:pt modelId="{8FD94805-1A42-4B35-9398-7D347B4C60FD}" type="pres">
      <dgm:prSet presAssocID="{F7AA87CA-2419-4FD9-9940-7A2867CF7C27}" presName="text" presStyleLbl="fgAcc0" presStyleIdx="1" presStyleCnt="3">
        <dgm:presLayoutVars>
          <dgm:chPref val="3"/>
        </dgm:presLayoutVars>
      </dgm:prSet>
      <dgm:spPr/>
    </dgm:pt>
    <dgm:pt modelId="{3A23DE4A-DC53-45FF-AF08-7948C331C81E}" type="pres">
      <dgm:prSet presAssocID="{F7AA87CA-2419-4FD9-9940-7A2867CF7C27}" presName="hierChild2" presStyleCnt="0"/>
      <dgm:spPr/>
    </dgm:pt>
    <dgm:pt modelId="{914B1F2E-F47D-4C4F-A55C-B75C377D15F3}" type="pres">
      <dgm:prSet presAssocID="{341249A9-2F80-4862-8B72-5DC47F953A8C}" presName="hierRoot1" presStyleCnt="0"/>
      <dgm:spPr/>
    </dgm:pt>
    <dgm:pt modelId="{BD801343-93D6-43B1-9D70-1CC65A10DB92}" type="pres">
      <dgm:prSet presAssocID="{341249A9-2F80-4862-8B72-5DC47F953A8C}" presName="composite" presStyleCnt="0"/>
      <dgm:spPr/>
    </dgm:pt>
    <dgm:pt modelId="{5A8DD92F-3896-4356-82D4-5A3A6E9CA274}" type="pres">
      <dgm:prSet presAssocID="{341249A9-2F80-4862-8B72-5DC47F953A8C}" presName="background" presStyleLbl="node0" presStyleIdx="2" presStyleCnt="3"/>
      <dgm:spPr/>
    </dgm:pt>
    <dgm:pt modelId="{73C57FB4-BC86-4EA5-B068-70E5C3916FB0}" type="pres">
      <dgm:prSet presAssocID="{341249A9-2F80-4862-8B72-5DC47F953A8C}" presName="text" presStyleLbl="fgAcc0" presStyleIdx="2" presStyleCnt="3">
        <dgm:presLayoutVars>
          <dgm:chPref val="3"/>
        </dgm:presLayoutVars>
      </dgm:prSet>
      <dgm:spPr/>
    </dgm:pt>
    <dgm:pt modelId="{FEF9FE8E-7CCC-49F8-9EC2-3D7B42CD3D86}" type="pres">
      <dgm:prSet presAssocID="{341249A9-2F80-4862-8B72-5DC47F953A8C}" presName="hierChild2" presStyleCnt="0"/>
      <dgm:spPr/>
    </dgm:pt>
  </dgm:ptLst>
  <dgm:cxnLst>
    <dgm:cxn modelId="{5D06F60E-7C1A-40BF-94C5-E733A79B6F99}" type="presOf" srcId="{B4929F60-F576-4226-9032-EC9B45B8DEDE}" destId="{643A9CD3-5CE5-4E06-A5FD-AC30BC7C4934}" srcOrd="0" destOrd="0" presId="urn:microsoft.com/office/officeart/2005/8/layout/hierarchy1"/>
    <dgm:cxn modelId="{56EC3330-7B1C-412D-AC95-5D12A45E23F4}" type="presOf" srcId="{341249A9-2F80-4862-8B72-5DC47F953A8C}" destId="{73C57FB4-BC86-4EA5-B068-70E5C3916FB0}" srcOrd="0" destOrd="0" presId="urn:microsoft.com/office/officeart/2005/8/layout/hierarchy1"/>
    <dgm:cxn modelId="{FF03B760-B911-4266-BE22-C4F51856AAF0}" srcId="{B4929F60-F576-4226-9032-EC9B45B8DEDE}" destId="{45F341D1-3C65-4C44-95A7-33680EBAE5A4}" srcOrd="0" destOrd="0" parTransId="{2C57BB24-91DE-4459-A069-AF58CDFEFF37}" sibTransId="{F1F2D88E-E83C-413D-917C-A4A95E513AFC}"/>
    <dgm:cxn modelId="{BADF5848-7A6C-49F8-A3EF-7D86B0B096E0}" srcId="{B4929F60-F576-4226-9032-EC9B45B8DEDE}" destId="{341249A9-2F80-4862-8B72-5DC47F953A8C}" srcOrd="2" destOrd="0" parTransId="{AAFA868B-FEB4-4D93-A69D-E8760AA2DAA0}" sibTransId="{4DB0E73C-1500-4C16-A148-B02C6CB738E7}"/>
    <dgm:cxn modelId="{9B6B1E8A-B492-4F63-94FC-325F63F8712B}" srcId="{B4929F60-F576-4226-9032-EC9B45B8DEDE}" destId="{F7AA87CA-2419-4FD9-9940-7A2867CF7C27}" srcOrd="1" destOrd="0" parTransId="{1459F60E-EC44-4DCB-A08A-B0DD14D3E8AD}" sibTransId="{503A9AEA-98C6-4340-A41E-9B5A4F352AAF}"/>
    <dgm:cxn modelId="{F83051BE-F3E4-40FA-9A49-7CEBAE2A799D}" type="presOf" srcId="{45F341D1-3C65-4C44-95A7-33680EBAE5A4}" destId="{F1F3A103-50FD-443E-AD90-9E6E64AC4EBF}" srcOrd="0" destOrd="0" presId="urn:microsoft.com/office/officeart/2005/8/layout/hierarchy1"/>
    <dgm:cxn modelId="{42666AEE-8E4B-4667-ABFE-D7546E79ACD3}" type="presOf" srcId="{F7AA87CA-2419-4FD9-9940-7A2867CF7C27}" destId="{8FD94805-1A42-4B35-9398-7D347B4C60FD}" srcOrd="0" destOrd="0" presId="urn:microsoft.com/office/officeart/2005/8/layout/hierarchy1"/>
    <dgm:cxn modelId="{34ED3871-3759-4984-8CDE-492331F4966F}" type="presParOf" srcId="{643A9CD3-5CE5-4E06-A5FD-AC30BC7C4934}" destId="{948A12C3-0491-4DCE-A7D4-A3171E55644E}" srcOrd="0" destOrd="0" presId="urn:microsoft.com/office/officeart/2005/8/layout/hierarchy1"/>
    <dgm:cxn modelId="{09C8F15C-3108-441C-A4D1-B6BBD84B31C0}" type="presParOf" srcId="{948A12C3-0491-4DCE-A7D4-A3171E55644E}" destId="{9C8EBF35-F820-4732-A274-E2C1D14D2D5B}" srcOrd="0" destOrd="0" presId="urn:microsoft.com/office/officeart/2005/8/layout/hierarchy1"/>
    <dgm:cxn modelId="{80A9F190-6278-43DF-851D-84F6D9497280}" type="presParOf" srcId="{9C8EBF35-F820-4732-A274-E2C1D14D2D5B}" destId="{110FEC71-0791-4262-A5F6-D1261C034BB1}" srcOrd="0" destOrd="0" presId="urn:microsoft.com/office/officeart/2005/8/layout/hierarchy1"/>
    <dgm:cxn modelId="{B25DB2D4-92EA-4BAE-AA8E-790041EEA5E4}" type="presParOf" srcId="{9C8EBF35-F820-4732-A274-E2C1D14D2D5B}" destId="{F1F3A103-50FD-443E-AD90-9E6E64AC4EBF}" srcOrd="1" destOrd="0" presId="urn:microsoft.com/office/officeart/2005/8/layout/hierarchy1"/>
    <dgm:cxn modelId="{0AE31BB0-D1F4-4B0E-A9B9-6261EEA1C9AB}" type="presParOf" srcId="{948A12C3-0491-4DCE-A7D4-A3171E55644E}" destId="{F401BF11-7DF9-4BFB-B0FB-9F699D959B60}" srcOrd="1" destOrd="0" presId="urn:microsoft.com/office/officeart/2005/8/layout/hierarchy1"/>
    <dgm:cxn modelId="{9E80F586-3E1E-4E72-98C1-D4CA89C0CB88}" type="presParOf" srcId="{643A9CD3-5CE5-4E06-A5FD-AC30BC7C4934}" destId="{36A4B0B1-8ACA-4045-B6BB-1ED083180058}" srcOrd="1" destOrd="0" presId="urn:microsoft.com/office/officeart/2005/8/layout/hierarchy1"/>
    <dgm:cxn modelId="{49721A81-F833-4EAA-8A8E-6784E00E255E}" type="presParOf" srcId="{36A4B0B1-8ACA-4045-B6BB-1ED083180058}" destId="{C821AF5B-AE41-4924-B506-EA692F43B23A}" srcOrd="0" destOrd="0" presId="urn:microsoft.com/office/officeart/2005/8/layout/hierarchy1"/>
    <dgm:cxn modelId="{B2084CCB-15A7-4695-BEB2-B4B7A960D3AA}" type="presParOf" srcId="{C821AF5B-AE41-4924-B506-EA692F43B23A}" destId="{78384F0C-A77A-4D11-9719-C75F991C8DB1}" srcOrd="0" destOrd="0" presId="urn:microsoft.com/office/officeart/2005/8/layout/hierarchy1"/>
    <dgm:cxn modelId="{4C3918E5-0E47-436E-AAB7-DEA63D7DE607}" type="presParOf" srcId="{C821AF5B-AE41-4924-B506-EA692F43B23A}" destId="{8FD94805-1A42-4B35-9398-7D347B4C60FD}" srcOrd="1" destOrd="0" presId="urn:microsoft.com/office/officeart/2005/8/layout/hierarchy1"/>
    <dgm:cxn modelId="{44441E63-B073-4BE1-9C77-E4F3210EB2EF}" type="presParOf" srcId="{36A4B0B1-8ACA-4045-B6BB-1ED083180058}" destId="{3A23DE4A-DC53-45FF-AF08-7948C331C81E}" srcOrd="1" destOrd="0" presId="urn:microsoft.com/office/officeart/2005/8/layout/hierarchy1"/>
    <dgm:cxn modelId="{E468505A-EDB7-4D3C-8743-71F5C0E51EBA}" type="presParOf" srcId="{643A9CD3-5CE5-4E06-A5FD-AC30BC7C4934}" destId="{914B1F2E-F47D-4C4F-A55C-B75C377D15F3}" srcOrd="2" destOrd="0" presId="urn:microsoft.com/office/officeart/2005/8/layout/hierarchy1"/>
    <dgm:cxn modelId="{3EC49273-B526-4747-B6FE-25657EB35C97}" type="presParOf" srcId="{914B1F2E-F47D-4C4F-A55C-B75C377D15F3}" destId="{BD801343-93D6-43B1-9D70-1CC65A10DB92}" srcOrd="0" destOrd="0" presId="urn:microsoft.com/office/officeart/2005/8/layout/hierarchy1"/>
    <dgm:cxn modelId="{CB61AB16-C871-4D26-8FBC-5B37AD0F4319}" type="presParOf" srcId="{BD801343-93D6-43B1-9D70-1CC65A10DB92}" destId="{5A8DD92F-3896-4356-82D4-5A3A6E9CA274}" srcOrd="0" destOrd="0" presId="urn:microsoft.com/office/officeart/2005/8/layout/hierarchy1"/>
    <dgm:cxn modelId="{8E0F9D06-8BE3-4036-ACDA-F853FEB451C3}" type="presParOf" srcId="{BD801343-93D6-43B1-9D70-1CC65A10DB92}" destId="{73C57FB4-BC86-4EA5-B068-70E5C3916FB0}" srcOrd="1" destOrd="0" presId="urn:microsoft.com/office/officeart/2005/8/layout/hierarchy1"/>
    <dgm:cxn modelId="{A302CA0F-89A7-4EEE-B019-4142005FF461}" type="presParOf" srcId="{914B1F2E-F47D-4C4F-A55C-B75C377D15F3}" destId="{FEF9FE8E-7CCC-49F8-9EC2-3D7B42CD3D86}"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89B66FF-8210-4393-970A-1B3CDA5C683B}" type="doc">
      <dgm:prSet loTypeId="urn:microsoft.com/office/officeart/2005/8/layout/bProcess4" loCatId="process" qsTypeId="urn:microsoft.com/office/officeart/2005/8/quickstyle/simple4" qsCatId="simple" csTypeId="urn:microsoft.com/office/officeart/2005/8/colors/accent6_2" csCatId="accent6"/>
      <dgm:spPr/>
      <dgm:t>
        <a:bodyPr/>
        <a:lstStyle/>
        <a:p>
          <a:endParaRPr lang="en-US"/>
        </a:p>
      </dgm:t>
    </dgm:pt>
    <dgm:pt modelId="{4063CA72-18E0-4299-ABF6-E8815DF08F47}">
      <dgm:prSet/>
      <dgm:spPr/>
      <dgm:t>
        <a:bodyPr/>
        <a:lstStyle/>
        <a:p>
          <a:r>
            <a:rPr lang="en-GB"/>
            <a:t>Broxbourne        338 </a:t>
          </a:r>
          <a:endParaRPr lang="en-US"/>
        </a:p>
      </dgm:t>
    </dgm:pt>
    <dgm:pt modelId="{E9BF1633-2604-4F30-8AED-CC27F6D2E59F}" type="parTrans" cxnId="{922EAA9B-E5BC-4D69-ACE0-F0B94DF5DF7A}">
      <dgm:prSet/>
      <dgm:spPr/>
      <dgm:t>
        <a:bodyPr/>
        <a:lstStyle/>
        <a:p>
          <a:endParaRPr lang="en-US"/>
        </a:p>
      </dgm:t>
    </dgm:pt>
    <dgm:pt modelId="{8C064802-64B0-4F2C-AB7F-37D61A714017}" type="sibTrans" cxnId="{922EAA9B-E5BC-4D69-ACE0-F0B94DF5DF7A}">
      <dgm:prSet/>
      <dgm:spPr/>
      <dgm:t>
        <a:bodyPr/>
        <a:lstStyle/>
        <a:p>
          <a:endParaRPr lang="en-US"/>
        </a:p>
      </dgm:t>
    </dgm:pt>
    <dgm:pt modelId="{A6760541-0908-4286-91BD-D7A85E73C7C8}">
      <dgm:prSet/>
      <dgm:spPr/>
      <dgm:t>
        <a:bodyPr/>
        <a:lstStyle/>
        <a:p>
          <a:r>
            <a:rPr lang="en-GB"/>
            <a:t>Dacorum            396</a:t>
          </a:r>
          <a:endParaRPr lang="en-US"/>
        </a:p>
      </dgm:t>
    </dgm:pt>
    <dgm:pt modelId="{9BBCFA7B-49DA-49ED-97C8-169450DBF76F}" type="parTrans" cxnId="{73E5CB4A-0BDD-4571-9D7D-175B20FE8ACB}">
      <dgm:prSet/>
      <dgm:spPr/>
      <dgm:t>
        <a:bodyPr/>
        <a:lstStyle/>
        <a:p>
          <a:endParaRPr lang="en-US"/>
        </a:p>
      </dgm:t>
    </dgm:pt>
    <dgm:pt modelId="{E4386439-82D0-48B3-B4A6-A7D10C13D86D}" type="sibTrans" cxnId="{73E5CB4A-0BDD-4571-9D7D-175B20FE8ACB}">
      <dgm:prSet/>
      <dgm:spPr/>
      <dgm:t>
        <a:bodyPr/>
        <a:lstStyle/>
        <a:p>
          <a:endParaRPr lang="en-US"/>
        </a:p>
      </dgm:t>
    </dgm:pt>
    <dgm:pt modelId="{591DF3B3-CD15-4D68-9F2F-9303DEBB08D9}">
      <dgm:prSet/>
      <dgm:spPr/>
      <dgm:t>
        <a:bodyPr/>
        <a:lstStyle/>
        <a:p>
          <a:r>
            <a:rPr lang="en-GB"/>
            <a:t>East Herts          429</a:t>
          </a:r>
          <a:endParaRPr lang="en-US"/>
        </a:p>
      </dgm:t>
    </dgm:pt>
    <dgm:pt modelId="{33CF0511-4CDF-4A50-8730-E4A5F5DAB91A}" type="parTrans" cxnId="{F63F9633-D0F7-4388-8507-3F8377AA1D01}">
      <dgm:prSet/>
      <dgm:spPr/>
      <dgm:t>
        <a:bodyPr/>
        <a:lstStyle/>
        <a:p>
          <a:endParaRPr lang="en-US"/>
        </a:p>
      </dgm:t>
    </dgm:pt>
    <dgm:pt modelId="{12A3AB38-96DB-4D4F-93B5-F43BE3BF6F87}" type="sibTrans" cxnId="{F63F9633-D0F7-4388-8507-3F8377AA1D01}">
      <dgm:prSet/>
      <dgm:spPr/>
      <dgm:t>
        <a:bodyPr/>
        <a:lstStyle/>
        <a:p>
          <a:endParaRPr lang="en-US"/>
        </a:p>
      </dgm:t>
    </dgm:pt>
    <dgm:pt modelId="{967CCEF5-C42C-4D1A-9A89-75194822983C}">
      <dgm:prSet/>
      <dgm:spPr/>
      <dgm:t>
        <a:bodyPr/>
        <a:lstStyle/>
        <a:p>
          <a:r>
            <a:rPr lang="en-GB"/>
            <a:t>Hertsmere         449</a:t>
          </a:r>
          <a:endParaRPr lang="en-US"/>
        </a:p>
      </dgm:t>
    </dgm:pt>
    <dgm:pt modelId="{F7901D02-0EE6-43BB-883C-35FAA9206B48}" type="parTrans" cxnId="{E88599F4-1F76-466F-9489-E885683E6FCB}">
      <dgm:prSet/>
      <dgm:spPr/>
      <dgm:t>
        <a:bodyPr/>
        <a:lstStyle/>
        <a:p>
          <a:endParaRPr lang="en-US"/>
        </a:p>
      </dgm:t>
    </dgm:pt>
    <dgm:pt modelId="{830662DD-1307-481C-8358-F285A4C90DBB}" type="sibTrans" cxnId="{E88599F4-1F76-466F-9489-E885683E6FCB}">
      <dgm:prSet/>
      <dgm:spPr/>
      <dgm:t>
        <a:bodyPr/>
        <a:lstStyle/>
        <a:p>
          <a:endParaRPr lang="en-US"/>
        </a:p>
      </dgm:t>
    </dgm:pt>
    <dgm:pt modelId="{0A7639B0-8F1E-4276-BD77-779E60AA5816}">
      <dgm:prSet/>
      <dgm:spPr/>
      <dgm:t>
        <a:bodyPr/>
        <a:lstStyle/>
        <a:p>
          <a:r>
            <a:rPr lang="en-GB"/>
            <a:t>North Herts       120</a:t>
          </a:r>
          <a:endParaRPr lang="en-US"/>
        </a:p>
      </dgm:t>
    </dgm:pt>
    <dgm:pt modelId="{7CC8200A-A3E0-4895-9810-3E4359069615}" type="parTrans" cxnId="{DBFF273D-1854-4591-A995-9E542662BB86}">
      <dgm:prSet/>
      <dgm:spPr/>
      <dgm:t>
        <a:bodyPr/>
        <a:lstStyle/>
        <a:p>
          <a:endParaRPr lang="en-US"/>
        </a:p>
      </dgm:t>
    </dgm:pt>
    <dgm:pt modelId="{84FAF329-7D9A-4C30-850A-152E8F8103A7}" type="sibTrans" cxnId="{DBFF273D-1854-4591-A995-9E542662BB86}">
      <dgm:prSet/>
      <dgm:spPr/>
      <dgm:t>
        <a:bodyPr/>
        <a:lstStyle/>
        <a:p>
          <a:endParaRPr lang="en-US"/>
        </a:p>
      </dgm:t>
    </dgm:pt>
    <dgm:pt modelId="{F9EA9DC4-8FD6-48BC-AA2D-A5B6BB90146F}">
      <dgm:prSet/>
      <dgm:spPr/>
      <dgm:t>
        <a:bodyPr/>
        <a:lstStyle/>
        <a:p>
          <a:r>
            <a:rPr lang="en-GB"/>
            <a:t>St Albans            292</a:t>
          </a:r>
          <a:endParaRPr lang="en-US"/>
        </a:p>
      </dgm:t>
    </dgm:pt>
    <dgm:pt modelId="{510158E7-5B4F-4C26-A202-03AB66396841}" type="parTrans" cxnId="{7476C2E8-2CB4-40A3-8681-A448389A8167}">
      <dgm:prSet/>
      <dgm:spPr/>
      <dgm:t>
        <a:bodyPr/>
        <a:lstStyle/>
        <a:p>
          <a:endParaRPr lang="en-US"/>
        </a:p>
      </dgm:t>
    </dgm:pt>
    <dgm:pt modelId="{C4E63744-018B-4945-846C-4B30C7731FB7}" type="sibTrans" cxnId="{7476C2E8-2CB4-40A3-8681-A448389A8167}">
      <dgm:prSet/>
      <dgm:spPr/>
      <dgm:t>
        <a:bodyPr/>
        <a:lstStyle/>
        <a:p>
          <a:endParaRPr lang="en-US"/>
        </a:p>
      </dgm:t>
    </dgm:pt>
    <dgm:pt modelId="{A743A0AB-445B-44A8-8CA3-A8769CC0977D}">
      <dgm:prSet/>
      <dgm:spPr/>
      <dgm:t>
        <a:bodyPr/>
        <a:lstStyle/>
        <a:p>
          <a:r>
            <a:rPr lang="en-GB"/>
            <a:t>Stevenage          167</a:t>
          </a:r>
          <a:endParaRPr lang="en-US"/>
        </a:p>
      </dgm:t>
    </dgm:pt>
    <dgm:pt modelId="{749E982B-DF29-45B2-A51A-5D4D93BA382C}" type="parTrans" cxnId="{6EE6F1A8-721F-47C5-8BD1-FB415104E4A6}">
      <dgm:prSet/>
      <dgm:spPr/>
      <dgm:t>
        <a:bodyPr/>
        <a:lstStyle/>
        <a:p>
          <a:endParaRPr lang="en-US"/>
        </a:p>
      </dgm:t>
    </dgm:pt>
    <dgm:pt modelId="{1D84AA9F-3755-4AA0-815D-052204A1BFDA}" type="sibTrans" cxnId="{6EE6F1A8-721F-47C5-8BD1-FB415104E4A6}">
      <dgm:prSet/>
      <dgm:spPr/>
      <dgm:t>
        <a:bodyPr/>
        <a:lstStyle/>
        <a:p>
          <a:endParaRPr lang="en-US"/>
        </a:p>
      </dgm:t>
    </dgm:pt>
    <dgm:pt modelId="{D0BC1669-4E66-4FF2-B974-8280F0ABFE05}">
      <dgm:prSet/>
      <dgm:spPr/>
      <dgm:t>
        <a:bodyPr/>
        <a:lstStyle/>
        <a:p>
          <a:r>
            <a:rPr lang="en-GB"/>
            <a:t>Three Rivers       176</a:t>
          </a:r>
          <a:endParaRPr lang="en-US"/>
        </a:p>
      </dgm:t>
    </dgm:pt>
    <dgm:pt modelId="{44740828-2C6F-47D2-9EC9-0BD987FDFEC2}" type="parTrans" cxnId="{F89892A4-9427-4884-946C-21408436C9D6}">
      <dgm:prSet/>
      <dgm:spPr/>
      <dgm:t>
        <a:bodyPr/>
        <a:lstStyle/>
        <a:p>
          <a:endParaRPr lang="en-US"/>
        </a:p>
      </dgm:t>
    </dgm:pt>
    <dgm:pt modelId="{5FCB5992-2EAE-4FEC-9629-4BC357D8339C}" type="sibTrans" cxnId="{F89892A4-9427-4884-946C-21408436C9D6}">
      <dgm:prSet/>
      <dgm:spPr/>
      <dgm:t>
        <a:bodyPr/>
        <a:lstStyle/>
        <a:p>
          <a:endParaRPr lang="en-US"/>
        </a:p>
      </dgm:t>
    </dgm:pt>
    <dgm:pt modelId="{8FF5185D-B8E4-4BC0-B071-1A12AF77638E}">
      <dgm:prSet/>
      <dgm:spPr/>
      <dgm:t>
        <a:bodyPr/>
        <a:lstStyle/>
        <a:p>
          <a:r>
            <a:rPr lang="en-GB"/>
            <a:t>Watford              425</a:t>
          </a:r>
          <a:endParaRPr lang="en-US"/>
        </a:p>
      </dgm:t>
    </dgm:pt>
    <dgm:pt modelId="{180FB2F1-A914-4A09-81AF-54058A6BD8AC}" type="parTrans" cxnId="{92D9ED42-2C11-4E6C-A78B-24CDCCB115D3}">
      <dgm:prSet/>
      <dgm:spPr/>
      <dgm:t>
        <a:bodyPr/>
        <a:lstStyle/>
        <a:p>
          <a:endParaRPr lang="en-US"/>
        </a:p>
      </dgm:t>
    </dgm:pt>
    <dgm:pt modelId="{4EA8E72C-9316-4D1E-832A-756B3B78E056}" type="sibTrans" cxnId="{92D9ED42-2C11-4E6C-A78B-24CDCCB115D3}">
      <dgm:prSet/>
      <dgm:spPr/>
      <dgm:t>
        <a:bodyPr/>
        <a:lstStyle/>
        <a:p>
          <a:endParaRPr lang="en-US"/>
        </a:p>
      </dgm:t>
    </dgm:pt>
    <dgm:pt modelId="{704827CF-F9D3-4C90-8BC1-4D5073715944}">
      <dgm:prSet/>
      <dgm:spPr/>
      <dgm:t>
        <a:bodyPr/>
        <a:lstStyle/>
        <a:p>
          <a:r>
            <a:rPr lang="en-GB"/>
            <a:t>Welwyn Hatfield 533</a:t>
          </a:r>
          <a:endParaRPr lang="en-US"/>
        </a:p>
      </dgm:t>
    </dgm:pt>
    <dgm:pt modelId="{67C54410-DAD8-4781-9C11-BA7A60ED8BF7}" type="parTrans" cxnId="{AB51AE09-EE1C-4D67-A131-198061DB18B0}">
      <dgm:prSet/>
      <dgm:spPr/>
      <dgm:t>
        <a:bodyPr/>
        <a:lstStyle/>
        <a:p>
          <a:endParaRPr lang="en-US"/>
        </a:p>
      </dgm:t>
    </dgm:pt>
    <dgm:pt modelId="{12DCD5C2-6090-47A7-B8DE-05A27AA0DD07}" type="sibTrans" cxnId="{AB51AE09-EE1C-4D67-A131-198061DB18B0}">
      <dgm:prSet/>
      <dgm:spPr/>
      <dgm:t>
        <a:bodyPr/>
        <a:lstStyle/>
        <a:p>
          <a:endParaRPr lang="en-US"/>
        </a:p>
      </dgm:t>
    </dgm:pt>
    <dgm:pt modelId="{6329FF64-7BC5-4E8B-8B59-A0EC9CD231D5}" type="pres">
      <dgm:prSet presAssocID="{789B66FF-8210-4393-970A-1B3CDA5C683B}" presName="Name0" presStyleCnt="0">
        <dgm:presLayoutVars>
          <dgm:dir/>
          <dgm:resizeHandles/>
        </dgm:presLayoutVars>
      </dgm:prSet>
      <dgm:spPr/>
    </dgm:pt>
    <dgm:pt modelId="{A0F84232-693F-4AB6-8944-36B345B444A1}" type="pres">
      <dgm:prSet presAssocID="{4063CA72-18E0-4299-ABF6-E8815DF08F47}" presName="compNode" presStyleCnt="0"/>
      <dgm:spPr/>
    </dgm:pt>
    <dgm:pt modelId="{014F0726-7D34-40DA-B881-9D043D430281}" type="pres">
      <dgm:prSet presAssocID="{4063CA72-18E0-4299-ABF6-E8815DF08F47}" presName="dummyConnPt" presStyleCnt="0"/>
      <dgm:spPr/>
    </dgm:pt>
    <dgm:pt modelId="{81C35DCA-98DF-4ACB-B046-2B47F80CC9AE}" type="pres">
      <dgm:prSet presAssocID="{4063CA72-18E0-4299-ABF6-E8815DF08F47}" presName="node" presStyleLbl="node1" presStyleIdx="0" presStyleCnt="10">
        <dgm:presLayoutVars>
          <dgm:bulletEnabled val="1"/>
        </dgm:presLayoutVars>
      </dgm:prSet>
      <dgm:spPr/>
    </dgm:pt>
    <dgm:pt modelId="{67FA5D5C-77E6-466A-B47C-AD4E7E76C4D5}" type="pres">
      <dgm:prSet presAssocID="{8C064802-64B0-4F2C-AB7F-37D61A714017}" presName="sibTrans" presStyleLbl="bgSibTrans2D1" presStyleIdx="0" presStyleCnt="9"/>
      <dgm:spPr/>
    </dgm:pt>
    <dgm:pt modelId="{25A25019-C8E9-410B-9C73-C01B4DFD49BE}" type="pres">
      <dgm:prSet presAssocID="{A6760541-0908-4286-91BD-D7A85E73C7C8}" presName="compNode" presStyleCnt="0"/>
      <dgm:spPr/>
    </dgm:pt>
    <dgm:pt modelId="{9E2F9B81-ECD9-46C9-9EB2-03E95084D329}" type="pres">
      <dgm:prSet presAssocID="{A6760541-0908-4286-91BD-D7A85E73C7C8}" presName="dummyConnPt" presStyleCnt="0"/>
      <dgm:spPr/>
    </dgm:pt>
    <dgm:pt modelId="{FA901784-A726-4E4B-B930-9E35C356A073}" type="pres">
      <dgm:prSet presAssocID="{A6760541-0908-4286-91BD-D7A85E73C7C8}" presName="node" presStyleLbl="node1" presStyleIdx="1" presStyleCnt="10">
        <dgm:presLayoutVars>
          <dgm:bulletEnabled val="1"/>
        </dgm:presLayoutVars>
      </dgm:prSet>
      <dgm:spPr/>
    </dgm:pt>
    <dgm:pt modelId="{21C23CDC-177C-49E6-97FA-5A8F439C4511}" type="pres">
      <dgm:prSet presAssocID="{E4386439-82D0-48B3-B4A6-A7D10C13D86D}" presName="sibTrans" presStyleLbl="bgSibTrans2D1" presStyleIdx="1" presStyleCnt="9"/>
      <dgm:spPr/>
    </dgm:pt>
    <dgm:pt modelId="{E74332C2-17D9-4FE8-B5D1-EEAB3B4D1F43}" type="pres">
      <dgm:prSet presAssocID="{591DF3B3-CD15-4D68-9F2F-9303DEBB08D9}" presName="compNode" presStyleCnt="0"/>
      <dgm:spPr/>
    </dgm:pt>
    <dgm:pt modelId="{F4E12ACD-8B30-43DB-9214-9D84D3C4E8C5}" type="pres">
      <dgm:prSet presAssocID="{591DF3B3-CD15-4D68-9F2F-9303DEBB08D9}" presName="dummyConnPt" presStyleCnt="0"/>
      <dgm:spPr/>
    </dgm:pt>
    <dgm:pt modelId="{0CBD0EC0-15A1-4D21-BD8F-6B67E98ECA0C}" type="pres">
      <dgm:prSet presAssocID="{591DF3B3-CD15-4D68-9F2F-9303DEBB08D9}" presName="node" presStyleLbl="node1" presStyleIdx="2" presStyleCnt="10">
        <dgm:presLayoutVars>
          <dgm:bulletEnabled val="1"/>
        </dgm:presLayoutVars>
      </dgm:prSet>
      <dgm:spPr/>
    </dgm:pt>
    <dgm:pt modelId="{819C59D8-4924-43A7-B11C-583A5ED13AEA}" type="pres">
      <dgm:prSet presAssocID="{12A3AB38-96DB-4D4F-93B5-F43BE3BF6F87}" presName="sibTrans" presStyleLbl="bgSibTrans2D1" presStyleIdx="2" presStyleCnt="9"/>
      <dgm:spPr/>
    </dgm:pt>
    <dgm:pt modelId="{3BDEB06F-17AF-4101-AF86-57D562D26B58}" type="pres">
      <dgm:prSet presAssocID="{967CCEF5-C42C-4D1A-9A89-75194822983C}" presName="compNode" presStyleCnt="0"/>
      <dgm:spPr/>
    </dgm:pt>
    <dgm:pt modelId="{86E8B8EE-7F39-4F77-A4B4-85CD20AE8A47}" type="pres">
      <dgm:prSet presAssocID="{967CCEF5-C42C-4D1A-9A89-75194822983C}" presName="dummyConnPt" presStyleCnt="0"/>
      <dgm:spPr/>
    </dgm:pt>
    <dgm:pt modelId="{04692916-5A63-4BC5-9FB4-A6E11BC11602}" type="pres">
      <dgm:prSet presAssocID="{967CCEF5-C42C-4D1A-9A89-75194822983C}" presName="node" presStyleLbl="node1" presStyleIdx="3" presStyleCnt="10">
        <dgm:presLayoutVars>
          <dgm:bulletEnabled val="1"/>
        </dgm:presLayoutVars>
      </dgm:prSet>
      <dgm:spPr/>
    </dgm:pt>
    <dgm:pt modelId="{67D27804-B20C-49D6-9982-F0E070261E3D}" type="pres">
      <dgm:prSet presAssocID="{830662DD-1307-481C-8358-F285A4C90DBB}" presName="sibTrans" presStyleLbl="bgSibTrans2D1" presStyleIdx="3" presStyleCnt="9"/>
      <dgm:spPr/>
    </dgm:pt>
    <dgm:pt modelId="{2D30E33F-08A2-4DBD-9281-4348CB3557B8}" type="pres">
      <dgm:prSet presAssocID="{0A7639B0-8F1E-4276-BD77-779E60AA5816}" presName="compNode" presStyleCnt="0"/>
      <dgm:spPr/>
    </dgm:pt>
    <dgm:pt modelId="{8C62F1D2-F4A6-426B-9449-126DEE69D4E5}" type="pres">
      <dgm:prSet presAssocID="{0A7639B0-8F1E-4276-BD77-779E60AA5816}" presName="dummyConnPt" presStyleCnt="0"/>
      <dgm:spPr/>
    </dgm:pt>
    <dgm:pt modelId="{115CD2E5-1CB7-4485-B2C7-923D98A05D2F}" type="pres">
      <dgm:prSet presAssocID="{0A7639B0-8F1E-4276-BD77-779E60AA5816}" presName="node" presStyleLbl="node1" presStyleIdx="4" presStyleCnt="10">
        <dgm:presLayoutVars>
          <dgm:bulletEnabled val="1"/>
        </dgm:presLayoutVars>
      </dgm:prSet>
      <dgm:spPr/>
    </dgm:pt>
    <dgm:pt modelId="{DCACC031-0F40-4D60-BD07-4825BEEC1637}" type="pres">
      <dgm:prSet presAssocID="{84FAF329-7D9A-4C30-850A-152E8F8103A7}" presName="sibTrans" presStyleLbl="bgSibTrans2D1" presStyleIdx="4" presStyleCnt="9"/>
      <dgm:spPr/>
    </dgm:pt>
    <dgm:pt modelId="{10CF021B-872B-4D29-8B24-D8A452AAE897}" type="pres">
      <dgm:prSet presAssocID="{F9EA9DC4-8FD6-48BC-AA2D-A5B6BB90146F}" presName="compNode" presStyleCnt="0"/>
      <dgm:spPr/>
    </dgm:pt>
    <dgm:pt modelId="{AB29C1A9-40D1-4714-9460-12F9AB9D3D04}" type="pres">
      <dgm:prSet presAssocID="{F9EA9DC4-8FD6-48BC-AA2D-A5B6BB90146F}" presName="dummyConnPt" presStyleCnt="0"/>
      <dgm:spPr/>
    </dgm:pt>
    <dgm:pt modelId="{E9597CF3-B6C3-44CD-9806-0A3D703D80C9}" type="pres">
      <dgm:prSet presAssocID="{F9EA9DC4-8FD6-48BC-AA2D-A5B6BB90146F}" presName="node" presStyleLbl="node1" presStyleIdx="5" presStyleCnt="10">
        <dgm:presLayoutVars>
          <dgm:bulletEnabled val="1"/>
        </dgm:presLayoutVars>
      </dgm:prSet>
      <dgm:spPr/>
    </dgm:pt>
    <dgm:pt modelId="{8FB7E9EC-4BDA-4688-8451-F279E30B51A0}" type="pres">
      <dgm:prSet presAssocID="{C4E63744-018B-4945-846C-4B30C7731FB7}" presName="sibTrans" presStyleLbl="bgSibTrans2D1" presStyleIdx="5" presStyleCnt="9"/>
      <dgm:spPr/>
    </dgm:pt>
    <dgm:pt modelId="{C59027C5-62B9-4D01-B5C0-8C1F7A75E328}" type="pres">
      <dgm:prSet presAssocID="{A743A0AB-445B-44A8-8CA3-A8769CC0977D}" presName="compNode" presStyleCnt="0"/>
      <dgm:spPr/>
    </dgm:pt>
    <dgm:pt modelId="{0FD1F1AB-5260-4C5E-88D4-C061071703A1}" type="pres">
      <dgm:prSet presAssocID="{A743A0AB-445B-44A8-8CA3-A8769CC0977D}" presName="dummyConnPt" presStyleCnt="0"/>
      <dgm:spPr/>
    </dgm:pt>
    <dgm:pt modelId="{8D441183-8E6A-4A94-B4ED-5CF3C9307331}" type="pres">
      <dgm:prSet presAssocID="{A743A0AB-445B-44A8-8CA3-A8769CC0977D}" presName="node" presStyleLbl="node1" presStyleIdx="6" presStyleCnt="10">
        <dgm:presLayoutVars>
          <dgm:bulletEnabled val="1"/>
        </dgm:presLayoutVars>
      </dgm:prSet>
      <dgm:spPr/>
    </dgm:pt>
    <dgm:pt modelId="{CB1C465D-D958-41DA-812A-FE2A15902B20}" type="pres">
      <dgm:prSet presAssocID="{1D84AA9F-3755-4AA0-815D-052204A1BFDA}" presName="sibTrans" presStyleLbl="bgSibTrans2D1" presStyleIdx="6" presStyleCnt="9"/>
      <dgm:spPr/>
    </dgm:pt>
    <dgm:pt modelId="{FC0109C9-374F-48E2-B725-ADAD8E2B5CD1}" type="pres">
      <dgm:prSet presAssocID="{D0BC1669-4E66-4FF2-B974-8280F0ABFE05}" presName="compNode" presStyleCnt="0"/>
      <dgm:spPr/>
    </dgm:pt>
    <dgm:pt modelId="{CC3111AA-896C-4293-8604-243E92873AFF}" type="pres">
      <dgm:prSet presAssocID="{D0BC1669-4E66-4FF2-B974-8280F0ABFE05}" presName="dummyConnPt" presStyleCnt="0"/>
      <dgm:spPr/>
    </dgm:pt>
    <dgm:pt modelId="{E148F1BA-1D80-4450-81B4-6C8407AE6F95}" type="pres">
      <dgm:prSet presAssocID="{D0BC1669-4E66-4FF2-B974-8280F0ABFE05}" presName="node" presStyleLbl="node1" presStyleIdx="7" presStyleCnt="10">
        <dgm:presLayoutVars>
          <dgm:bulletEnabled val="1"/>
        </dgm:presLayoutVars>
      </dgm:prSet>
      <dgm:spPr/>
    </dgm:pt>
    <dgm:pt modelId="{EDB02B0D-B856-4A1C-BA81-36D0773A355A}" type="pres">
      <dgm:prSet presAssocID="{5FCB5992-2EAE-4FEC-9629-4BC357D8339C}" presName="sibTrans" presStyleLbl="bgSibTrans2D1" presStyleIdx="7" presStyleCnt="9"/>
      <dgm:spPr/>
    </dgm:pt>
    <dgm:pt modelId="{F104C37F-32E9-40A6-952E-56CD644BC765}" type="pres">
      <dgm:prSet presAssocID="{8FF5185D-B8E4-4BC0-B071-1A12AF77638E}" presName="compNode" presStyleCnt="0"/>
      <dgm:spPr/>
    </dgm:pt>
    <dgm:pt modelId="{360779CC-F9C3-4E6E-BCBA-10FB143CEB2A}" type="pres">
      <dgm:prSet presAssocID="{8FF5185D-B8E4-4BC0-B071-1A12AF77638E}" presName="dummyConnPt" presStyleCnt="0"/>
      <dgm:spPr/>
    </dgm:pt>
    <dgm:pt modelId="{8DC5B706-F0FF-42B1-98CE-17EE293610B6}" type="pres">
      <dgm:prSet presAssocID="{8FF5185D-B8E4-4BC0-B071-1A12AF77638E}" presName="node" presStyleLbl="node1" presStyleIdx="8" presStyleCnt="10">
        <dgm:presLayoutVars>
          <dgm:bulletEnabled val="1"/>
        </dgm:presLayoutVars>
      </dgm:prSet>
      <dgm:spPr/>
    </dgm:pt>
    <dgm:pt modelId="{5E182CD3-C3CB-44A0-BC72-1D3C29BF4A02}" type="pres">
      <dgm:prSet presAssocID="{4EA8E72C-9316-4D1E-832A-756B3B78E056}" presName="sibTrans" presStyleLbl="bgSibTrans2D1" presStyleIdx="8" presStyleCnt="9"/>
      <dgm:spPr/>
    </dgm:pt>
    <dgm:pt modelId="{195AC6D6-FE32-4BED-B0C4-9F4887034111}" type="pres">
      <dgm:prSet presAssocID="{704827CF-F9D3-4C90-8BC1-4D5073715944}" presName="compNode" presStyleCnt="0"/>
      <dgm:spPr/>
    </dgm:pt>
    <dgm:pt modelId="{1F85FA33-4961-4AEE-9638-C0BDB1299A9F}" type="pres">
      <dgm:prSet presAssocID="{704827CF-F9D3-4C90-8BC1-4D5073715944}" presName="dummyConnPt" presStyleCnt="0"/>
      <dgm:spPr/>
    </dgm:pt>
    <dgm:pt modelId="{5F626DF2-F603-4104-9B65-0CFEF3280BC5}" type="pres">
      <dgm:prSet presAssocID="{704827CF-F9D3-4C90-8BC1-4D5073715944}" presName="node" presStyleLbl="node1" presStyleIdx="9" presStyleCnt="10">
        <dgm:presLayoutVars>
          <dgm:bulletEnabled val="1"/>
        </dgm:presLayoutVars>
      </dgm:prSet>
      <dgm:spPr/>
    </dgm:pt>
  </dgm:ptLst>
  <dgm:cxnLst>
    <dgm:cxn modelId="{E2502A07-6009-46A1-9077-FD852DEBD7FB}" type="presOf" srcId="{789B66FF-8210-4393-970A-1B3CDA5C683B}" destId="{6329FF64-7BC5-4E8B-8B59-A0EC9CD231D5}" srcOrd="0" destOrd="0" presId="urn:microsoft.com/office/officeart/2005/8/layout/bProcess4"/>
    <dgm:cxn modelId="{AB51AE09-EE1C-4D67-A131-198061DB18B0}" srcId="{789B66FF-8210-4393-970A-1B3CDA5C683B}" destId="{704827CF-F9D3-4C90-8BC1-4D5073715944}" srcOrd="9" destOrd="0" parTransId="{67C54410-DAD8-4781-9C11-BA7A60ED8BF7}" sibTransId="{12DCD5C2-6090-47A7-B8DE-05A27AA0DD07}"/>
    <dgm:cxn modelId="{A7E0FD0A-DC9E-4152-99AC-B66BCB8CD535}" type="presOf" srcId="{704827CF-F9D3-4C90-8BC1-4D5073715944}" destId="{5F626DF2-F603-4104-9B65-0CFEF3280BC5}" srcOrd="0" destOrd="0" presId="urn:microsoft.com/office/officeart/2005/8/layout/bProcess4"/>
    <dgm:cxn modelId="{04C90F14-3247-423B-9FFD-28DE5599F109}" type="presOf" srcId="{8C064802-64B0-4F2C-AB7F-37D61A714017}" destId="{67FA5D5C-77E6-466A-B47C-AD4E7E76C4D5}" srcOrd="0" destOrd="0" presId="urn:microsoft.com/office/officeart/2005/8/layout/bProcess4"/>
    <dgm:cxn modelId="{45B0E11F-39D8-48D7-BE0F-F4DEFA66D29F}" type="presOf" srcId="{E4386439-82D0-48B3-B4A6-A7D10C13D86D}" destId="{21C23CDC-177C-49E6-97FA-5A8F439C4511}" srcOrd="0" destOrd="0" presId="urn:microsoft.com/office/officeart/2005/8/layout/bProcess4"/>
    <dgm:cxn modelId="{9CBF6A28-EB4D-4DCF-B903-A080B63E9D87}" type="presOf" srcId="{1D84AA9F-3755-4AA0-815D-052204A1BFDA}" destId="{CB1C465D-D958-41DA-812A-FE2A15902B20}" srcOrd="0" destOrd="0" presId="urn:microsoft.com/office/officeart/2005/8/layout/bProcess4"/>
    <dgm:cxn modelId="{F63F9633-D0F7-4388-8507-3F8377AA1D01}" srcId="{789B66FF-8210-4393-970A-1B3CDA5C683B}" destId="{591DF3B3-CD15-4D68-9F2F-9303DEBB08D9}" srcOrd="2" destOrd="0" parTransId="{33CF0511-4CDF-4A50-8730-E4A5F5DAB91A}" sibTransId="{12A3AB38-96DB-4D4F-93B5-F43BE3BF6F87}"/>
    <dgm:cxn modelId="{DBFF273D-1854-4591-A995-9E542662BB86}" srcId="{789B66FF-8210-4393-970A-1B3CDA5C683B}" destId="{0A7639B0-8F1E-4276-BD77-779E60AA5816}" srcOrd="4" destOrd="0" parTransId="{7CC8200A-A3E0-4895-9810-3E4359069615}" sibTransId="{84FAF329-7D9A-4C30-850A-152E8F8103A7}"/>
    <dgm:cxn modelId="{92D9ED42-2C11-4E6C-A78B-24CDCCB115D3}" srcId="{789B66FF-8210-4393-970A-1B3CDA5C683B}" destId="{8FF5185D-B8E4-4BC0-B071-1A12AF77638E}" srcOrd="8" destOrd="0" parTransId="{180FB2F1-A914-4A09-81AF-54058A6BD8AC}" sibTransId="{4EA8E72C-9316-4D1E-832A-756B3B78E056}"/>
    <dgm:cxn modelId="{C060F347-4325-41FD-9165-E14106A63E97}" type="presOf" srcId="{591DF3B3-CD15-4D68-9F2F-9303DEBB08D9}" destId="{0CBD0EC0-15A1-4D21-BD8F-6B67E98ECA0C}" srcOrd="0" destOrd="0" presId="urn:microsoft.com/office/officeart/2005/8/layout/bProcess4"/>
    <dgm:cxn modelId="{73E5CB4A-0BDD-4571-9D7D-175B20FE8ACB}" srcId="{789B66FF-8210-4393-970A-1B3CDA5C683B}" destId="{A6760541-0908-4286-91BD-D7A85E73C7C8}" srcOrd="1" destOrd="0" parTransId="{9BBCFA7B-49DA-49ED-97C8-169450DBF76F}" sibTransId="{E4386439-82D0-48B3-B4A6-A7D10C13D86D}"/>
    <dgm:cxn modelId="{A4E9F14A-7FAA-45E5-A9F2-86C033679A62}" type="presOf" srcId="{4EA8E72C-9316-4D1E-832A-756B3B78E056}" destId="{5E182CD3-C3CB-44A0-BC72-1D3C29BF4A02}" srcOrd="0" destOrd="0" presId="urn:microsoft.com/office/officeart/2005/8/layout/bProcess4"/>
    <dgm:cxn modelId="{1EA03C6C-0531-4BC8-A055-82C385E715CB}" type="presOf" srcId="{C4E63744-018B-4945-846C-4B30C7731FB7}" destId="{8FB7E9EC-4BDA-4688-8451-F279E30B51A0}" srcOrd="0" destOrd="0" presId="urn:microsoft.com/office/officeart/2005/8/layout/bProcess4"/>
    <dgm:cxn modelId="{36B99C56-6F5C-4020-AACA-39D8EB6C6C72}" type="presOf" srcId="{A743A0AB-445B-44A8-8CA3-A8769CC0977D}" destId="{8D441183-8E6A-4A94-B4ED-5CF3C9307331}" srcOrd="0" destOrd="0" presId="urn:microsoft.com/office/officeart/2005/8/layout/bProcess4"/>
    <dgm:cxn modelId="{66DB727D-4147-4468-A62C-6692A77B3D36}" type="presOf" srcId="{F9EA9DC4-8FD6-48BC-AA2D-A5B6BB90146F}" destId="{E9597CF3-B6C3-44CD-9806-0A3D703D80C9}" srcOrd="0" destOrd="0" presId="urn:microsoft.com/office/officeart/2005/8/layout/bProcess4"/>
    <dgm:cxn modelId="{AAA2AD96-971B-47D2-8CAA-9084CDA5A895}" type="presOf" srcId="{84FAF329-7D9A-4C30-850A-152E8F8103A7}" destId="{DCACC031-0F40-4D60-BD07-4825BEEC1637}" srcOrd="0" destOrd="0" presId="urn:microsoft.com/office/officeart/2005/8/layout/bProcess4"/>
    <dgm:cxn modelId="{37FF3E9B-C2AE-4AA3-A545-D92060F1FA27}" type="presOf" srcId="{0A7639B0-8F1E-4276-BD77-779E60AA5816}" destId="{115CD2E5-1CB7-4485-B2C7-923D98A05D2F}" srcOrd="0" destOrd="0" presId="urn:microsoft.com/office/officeart/2005/8/layout/bProcess4"/>
    <dgm:cxn modelId="{922EAA9B-E5BC-4D69-ACE0-F0B94DF5DF7A}" srcId="{789B66FF-8210-4393-970A-1B3CDA5C683B}" destId="{4063CA72-18E0-4299-ABF6-E8815DF08F47}" srcOrd="0" destOrd="0" parTransId="{E9BF1633-2604-4F30-8AED-CC27F6D2E59F}" sibTransId="{8C064802-64B0-4F2C-AB7F-37D61A714017}"/>
    <dgm:cxn modelId="{6A379A9C-0708-48DF-B8EB-FAA70467D96A}" type="presOf" srcId="{4063CA72-18E0-4299-ABF6-E8815DF08F47}" destId="{81C35DCA-98DF-4ACB-B046-2B47F80CC9AE}" srcOrd="0" destOrd="0" presId="urn:microsoft.com/office/officeart/2005/8/layout/bProcess4"/>
    <dgm:cxn modelId="{F89892A4-9427-4884-946C-21408436C9D6}" srcId="{789B66FF-8210-4393-970A-1B3CDA5C683B}" destId="{D0BC1669-4E66-4FF2-B974-8280F0ABFE05}" srcOrd="7" destOrd="0" parTransId="{44740828-2C6F-47D2-9EC9-0BD987FDFEC2}" sibTransId="{5FCB5992-2EAE-4FEC-9629-4BC357D8339C}"/>
    <dgm:cxn modelId="{6EE6F1A8-721F-47C5-8BD1-FB415104E4A6}" srcId="{789B66FF-8210-4393-970A-1B3CDA5C683B}" destId="{A743A0AB-445B-44A8-8CA3-A8769CC0977D}" srcOrd="6" destOrd="0" parTransId="{749E982B-DF29-45B2-A51A-5D4D93BA382C}" sibTransId="{1D84AA9F-3755-4AA0-815D-052204A1BFDA}"/>
    <dgm:cxn modelId="{5C5873AA-1684-4D87-AEA3-76F2CD8ACA1E}" type="presOf" srcId="{830662DD-1307-481C-8358-F285A4C90DBB}" destId="{67D27804-B20C-49D6-9982-F0E070261E3D}" srcOrd="0" destOrd="0" presId="urn:microsoft.com/office/officeart/2005/8/layout/bProcess4"/>
    <dgm:cxn modelId="{48A1A3AE-6090-4CDB-98C4-0083ED9C8FD8}" type="presOf" srcId="{D0BC1669-4E66-4FF2-B974-8280F0ABFE05}" destId="{E148F1BA-1D80-4450-81B4-6C8407AE6F95}" srcOrd="0" destOrd="0" presId="urn:microsoft.com/office/officeart/2005/8/layout/bProcess4"/>
    <dgm:cxn modelId="{E2A38DB6-A1AF-4794-82B5-95C5D94D2A22}" type="presOf" srcId="{5FCB5992-2EAE-4FEC-9629-4BC357D8339C}" destId="{EDB02B0D-B856-4A1C-BA81-36D0773A355A}" srcOrd="0" destOrd="0" presId="urn:microsoft.com/office/officeart/2005/8/layout/bProcess4"/>
    <dgm:cxn modelId="{465188C0-C5AB-41E5-AF5A-1FF8AAF7F94C}" type="presOf" srcId="{12A3AB38-96DB-4D4F-93B5-F43BE3BF6F87}" destId="{819C59D8-4924-43A7-B11C-583A5ED13AEA}" srcOrd="0" destOrd="0" presId="urn:microsoft.com/office/officeart/2005/8/layout/bProcess4"/>
    <dgm:cxn modelId="{1761BDC5-62D8-401D-A405-B6BDF139629D}" type="presOf" srcId="{967CCEF5-C42C-4D1A-9A89-75194822983C}" destId="{04692916-5A63-4BC5-9FB4-A6E11BC11602}" srcOrd="0" destOrd="0" presId="urn:microsoft.com/office/officeart/2005/8/layout/bProcess4"/>
    <dgm:cxn modelId="{2AC824D2-1C69-40E2-B457-D9DE1A7128F5}" type="presOf" srcId="{A6760541-0908-4286-91BD-D7A85E73C7C8}" destId="{FA901784-A726-4E4B-B930-9E35C356A073}" srcOrd="0" destOrd="0" presId="urn:microsoft.com/office/officeart/2005/8/layout/bProcess4"/>
    <dgm:cxn modelId="{7476C2E8-2CB4-40A3-8681-A448389A8167}" srcId="{789B66FF-8210-4393-970A-1B3CDA5C683B}" destId="{F9EA9DC4-8FD6-48BC-AA2D-A5B6BB90146F}" srcOrd="5" destOrd="0" parTransId="{510158E7-5B4F-4C26-A202-03AB66396841}" sibTransId="{C4E63744-018B-4945-846C-4B30C7731FB7}"/>
    <dgm:cxn modelId="{F08177EF-3B5C-4E9B-8751-0AE414EB0586}" type="presOf" srcId="{8FF5185D-B8E4-4BC0-B071-1A12AF77638E}" destId="{8DC5B706-F0FF-42B1-98CE-17EE293610B6}" srcOrd="0" destOrd="0" presId="urn:microsoft.com/office/officeart/2005/8/layout/bProcess4"/>
    <dgm:cxn modelId="{E88599F4-1F76-466F-9489-E885683E6FCB}" srcId="{789B66FF-8210-4393-970A-1B3CDA5C683B}" destId="{967CCEF5-C42C-4D1A-9A89-75194822983C}" srcOrd="3" destOrd="0" parTransId="{F7901D02-0EE6-43BB-883C-35FAA9206B48}" sibTransId="{830662DD-1307-481C-8358-F285A4C90DBB}"/>
    <dgm:cxn modelId="{01A20D76-E1B6-40AB-AF0D-7B2589F4B693}" type="presParOf" srcId="{6329FF64-7BC5-4E8B-8B59-A0EC9CD231D5}" destId="{A0F84232-693F-4AB6-8944-36B345B444A1}" srcOrd="0" destOrd="0" presId="urn:microsoft.com/office/officeart/2005/8/layout/bProcess4"/>
    <dgm:cxn modelId="{951CB8CD-AECB-4303-9561-8E089FD6C227}" type="presParOf" srcId="{A0F84232-693F-4AB6-8944-36B345B444A1}" destId="{014F0726-7D34-40DA-B881-9D043D430281}" srcOrd="0" destOrd="0" presId="urn:microsoft.com/office/officeart/2005/8/layout/bProcess4"/>
    <dgm:cxn modelId="{A94F41AF-80EB-4984-B15D-11A7D3AF3375}" type="presParOf" srcId="{A0F84232-693F-4AB6-8944-36B345B444A1}" destId="{81C35DCA-98DF-4ACB-B046-2B47F80CC9AE}" srcOrd="1" destOrd="0" presId="urn:microsoft.com/office/officeart/2005/8/layout/bProcess4"/>
    <dgm:cxn modelId="{1A8818BB-1708-4C71-A562-C00595DE1B82}" type="presParOf" srcId="{6329FF64-7BC5-4E8B-8B59-A0EC9CD231D5}" destId="{67FA5D5C-77E6-466A-B47C-AD4E7E76C4D5}" srcOrd="1" destOrd="0" presId="urn:microsoft.com/office/officeart/2005/8/layout/bProcess4"/>
    <dgm:cxn modelId="{6771D586-1796-4B43-A3DF-E0FB6839B83E}" type="presParOf" srcId="{6329FF64-7BC5-4E8B-8B59-A0EC9CD231D5}" destId="{25A25019-C8E9-410B-9C73-C01B4DFD49BE}" srcOrd="2" destOrd="0" presId="urn:microsoft.com/office/officeart/2005/8/layout/bProcess4"/>
    <dgm:cxn modelId="{B861EC40-E567-4CD4-BEA5-EC31277C4B9C}" type="presParOf" srcId="{25A25019-C8E9-410B-9C73-C01B4DFD49BE}" destId="{9E2F9B81-ECD9-46C9-9EB2-03E95084D329}" srcOrd="0" destOrd="0" presId="urn:microsoft.com/office/officeart/2005/8/layout/bProcess4"/>
    <dgm:cxn modelId="{E7D46037-F61A-425D-AE23-68D57CAB8616}" type="presParOf" srcId="{25A25019-C8E9-410B-9C73-C01B4DFD49BE}" destId="{FA901784-A726-4E4B-B930-9E35C356A073}" srcOrd="1" destOrd="0" presId="urn:microsoft.com/office/officeart/2005/8/layout/bProcess4"/>
    <dgm:cxn modelId="{C8220B53-ED51-4605-8CF6-E02F03799F76}" type="presParOf" srcId="{6329FF64-7BC5-4E8B-8B59-A0EC9CD231D5}" destId="{21C23CDC-177C-49E6-97FA-5A8F439C4511}" srcOrd="3" destOrd="0" presId="urn:microsoft.com/office/officeart/2005/8/layout/bProcess4"/>
    <dgm:cxn modelId="{678BC0D9-A621-4AA6-AF46-A0D5EE38EB09}" type="presParOf" srcId="{6329FF64-7BC5-4E8B-8B59-A0EC9CD231D5}" destId="{E74332C2-17D9-4FE8-B5D1-EEAB3B4D1F43}" srcOrd="4" destOrd="0" presId="urn:microsoft.com/office/officeart/2005/8/layout/bProcess4"/>
    <dgm:cxn modelId="{57F5763A-F932-4B62-AC50-DBC65E3D59F2}" type="presParOf" srcId="{E74332C2-17D9-4FE8-B5D1-EEAB3B4D1F43}" destId="{F4E12ACD-8B30-43DB-9214-9D84D3C4E8C5}" srcOrd="0" destOrd="0" presId="urn:microsoft.com/office/officeart/2005/8/layout/bProcess4"/>
    <dgm:cxn modelId="{1E90DEDB-F72A-480F-9C31-16B962AB498C}" type="presParOf" srcId="{E74332C2-17D9-4FE8-B5D1-EEAB3B4D1F43}" destId="{0CBD0EC0-15A1-4D21-BD8F-6B67E98ECA0C}" srcOrd="1" destOrd="0" presId="urn:microsoft.com/office/officeart/2005/8/layout/bProcess4"/>
    <dgm:cxn modelId="{7BB00188-D7FA-401B-B3CD-BDEC6EC40074}" type="presParOf" srcId="{6329FF64-7BC5-4E8B-8B59-A0EC9CD231D5}" destId="{819C59D8-4924-43A7-B11C-583A5ED13AEA}" srcOrd="5" destOrd="0" presId="urn:microsoft.com/office/officeart/2005/8/layout/bProcess4"/>
    <dgm:cxn modelId="{3AA1EDC3-1A48-42F6-A922-EBD2B32DE8D7}" type="presParOf" srcId="{6329FF64-7BC5-4E8B-8B59-A0EC9CD231D5}" destId="{3BDEB06F-17AF-4101-AF86-57D562D26B58}" srcOrd="6" destOrd="0" presId="urn:microsoft.com/office/officeart/2005/8/layout/bProcess4"/>
    <dgm:cxn modelId="{5CFC1256-DC80-4A37-80CB-7EFD33025C38}" type="presParOf" srcId="{3BDEB06F-17AF-4101-AF86-57D562D26B58}" destId="{86E8B8EE-7F39-4F77-A4B4-85CD20AE8A47}" srcOrd="0" destOrd="0" presId="urn:microsoft.com/office/officeart/2005/8/layout/bProcess4"/>
    <dgm:cxn modelId="{DDDFD1F8-EB35-4875-B68D-62D20AF10318}" type="presParOf" srcId="{3BDEB06F-17AF-4101-AF86-57D562D26B58}" destId="{04692916-5A63-4BC5-9FB4-A6E11BC11602}" srcOrd="1" destOrd="0" presId="urn:microsoft.com/office/officeart/2005/8/layout/bProcess4"/>
    <dgm:cxn modelId="{8B382B07-1A23-42D7-9476-6E22E0C3EB90}" type="presParOf" srcId="{6329FF64-7BC5-4E8B-8B59-A0EC9CD231D5}" destId="{67D27804-B20C-49D6-9982-F0E070261E3D}" srcOrd="7" destOrd="0" presId="urn:microsoft.com/office/officeart/2005/8/layout/bProcess4"/>
    <dgm:cxn modelId="{7954E65B-078B-44E9-947B-ACFACE6175C8}" type="presParOf" srcId="{6329FF64-7BC5-4E8B-8B59-A0EC9CD231D5}" destId="{2D30E33F-08A2-4DBD-9281-4348CB3557B8}" srcOrd="8" destOrd="0" presId="urn:microsoft.com/office/officeart/2005/8/layout/bProcess4"/>
    <dgm:cxn modelId="{DFB11197-A15E-4A2A-8C48-0CBAF5248FCD}" type="presParOf" srcId="{2D30E33F-08A2-4DBD-9281-4348CB3557B8}" destId="{8C62F1D2-F4A6-426B-9449-126DEE69D4E5}" srcOrd="0" destOrd="0" presId="urn:microsoft.com/office/officeart/2005/8/layout/bProcess4"/>
    <dgm:cxn modelId="{77A3DDED-96B2-44EC-A745-57AC2A88DBB0}" type="presParOf" srcId="{2D30E33F-08A2-4DBD-9281-4348CB3557B8}" destId="{115CD2E5-1CB7-4485-B2C7-923D98A05D2F}" srcOrd="1" destOrd="0" presId="urn:microsoft.com/office/officeart/2005/8/layout/bProcess4"/>
    <dgm:cxn modelId="{693A0EE7-028E-48B5-B426-D3465C94B1C2}" type="presParOf" srcId="{6329FF64-7BC5-4E8B-8B59-A0EC9CD231D5}" destId="{DCACC031-0F40-4D60-BD07-4825BEEC1637}" srcOrd="9" destOrd="0" presId="urn:microsoft.com/office/officeart/2005/8/layout/bProcess4"/>
    <dgm:cxn modelId="{18AA81D0-CA44-4FB6-91E9-4C5CB197878C}" type="presParOf" srcId="{6329FF64-7BC5-4E8B-8B59-A0EC9CD231D5}" destId="{10CF021B-872B-4D29-8B24-D8A452AAE897}" srcOrd="10" destOrd="0" presId="urn:microsoft.com/office/officeart/2005/8/layout/bProcess4"/>
    <dgm:cxn modelId="{39AEF378-33DE-4C97-9C1D-2B31C4ED6AFB}" type="presParOf" srcId="{10CF021B-872B-4D29-8B24-D8A452AAE897}" destId="{AB29C1A9-40D1-4714-9460-12F9AB9D3D04}" srcOrd="0" destOrd="0" presId="urn:microsoft.com/office/officeart/2005/8/layout/bProcess4"/>
    <dgm:cxn modelId="{80DF0D3D-BC62-4613-A915-C067BD59BC84}" type="presParOf" srcId="{10CF021B-872B-4D29-8B24-D8A452AAE897}" destId="{E9597CF3-B6C3-44CD-9806-0A3D703D80C9}" srcOrd="1" destOrd="0" presId="urn:microsoft.com/office/officeart/2005/8/layout/bProcess4"/>
    <dgm:cxn modelId="{795B553D-2C2F-4B20-8055-879A13807989}" type="presParOf" srcId="{6329FF64-7BC5-4E8B-8B59-A0EC9CD231D5}" destId="{8FB7E9EC-4BDA-4688-8451-F279E30B51A0}" srcOrd="11" destOrd="0" presId="urn:microsoft.com/office/officeart/2005/8/layout/bProcess4"/>
    <dgm:cxn modelId="{F5ED0FE6-81B7-4FE7-85CF-97045E4AF99A}" type="presParOf" srcId="{6329FF64-7BC5-4E8B-8B59-A0EC9CD231D5}" destId="{C59027C5-62B9-4D01-B5C0-8C1F7A75E328}" srcOrd="12" destOrd="0" presId="urn:microsoft.com/office/officeart/2005/8/layout/bProcess4"/>
    <dgm:cxn modelId="{AEC2DA30-E35B-4280-95FE-9171DF7F6F07}" type="presParOf" srcId="{C59027C5-62B9-4D01-B5C0-8C1F7A75E328}" destId="{0FD1F1AB-5260-4C5E-88D4-C061071703A1}" srcOrd="0" destOrd="0" presId="urn:microsoft.com/office/officeart/2005/8/layout/bProcess4"/>
    <dgm:cxn modelId="{C2A279C1-5296-4F55-9661-FF0E8B7584F3}" type="presParOf" srcId="{C59027C5-62B9-4D01-B5C0-8C1F7A75E328}" destId="{8D441183-8E6A-4A94-B4ED-5CF3C9307331}" srcOrd="1" destOrd="0" presId="urn:microsoft.com/office/officeart/2005/8/layout/bProcess4"/>
    <dgm:cxn modelId="{511205AF-DF40-4FF1-8F65-E7F976FB696A}" type="presParOf" srcId="{6329FF64-7BC5-4E8B-8B59-A0EC9CD231D5}" destId="{CB1C465D-D958-41DA-812A-FE2A15902B20}" srcOrd="13" destOrd="0" presId="urn:microsoft.com/office/officeart/2005/8/layout/bProcess4"/>
    <dgm:cxn modelId="{0D19C2BD-180C-408C-BDDA-5277CF4994C1}" type="presParOf" srcId="{6329FF64-7BC5-4E8B-8B59-A0EC9CD231D5}" destId="{FC0109C9-374F-48E2-B725-ADAD8E2B5CD1}" srcOrd="14" destOrd="0" presId="urn:microsoft.com/office/officeart/2005/8/layout/bProcess4"/>
    <dgm:cxn modelId="{60D508B0-4A61-4AD9-B744-56F4931E2EDF}" type="presParOf" srcId="{FC0109C9-374F-48E2-B725-ADAD8E2B5CD1}" destId="{CC3111AA-896C-4293-8604-243E92873AFF}" srcOrd="0" destOrd="0" presId="urn:microsoft.com/office/officeart/2005/8/layout/bProcess4"/>
    <dgm:cxn modelId="{DF61DA94-7B3A-4196-9047-924865F3A3D4}" type="presParOf" srcId="{FC0109C9-374F-48E2-B725-ADAD8E2B5CD1}" destId="{E148F1BA-1D80-4450-81B4-6C8407AE6F95}" srcOrd="1" destOrd="0" presId="urn:microsoft.com/office/officeart/2005/8/layout/bProcess4"/>
    <dgm:cxn modelId="{2AD0EDEF-8197-4C4A-9780-4532B9073485}" type="presParOf" srcId="{6329FF64-7BC5-4E8B-8B59-A0EC9CD231D5}" destId="{EDB02B0D-B856-4A1C-BA81-36D0773A355A}" srcOrd="15" destOrd="0" presId="urn:microsoft.com/office/officeart/2005/8/layout/bProcess4"/>
    <dgm:cxn modelId="{74759435-AC0F-47ED-A73B-1B60306B342C}" type="presParOf" srcId="{6329FF64-7BC5-4E8B-8B59-A0EC9CD231D5}" destId="{F104C37F-32E9-40A6-952E-56CD644BC765}" srcOrd="16" destOrd="0" presId="urn:microsoft.com/office/officeart/2005/8/layout/bProcess4"/>
    <dgm:cxn modelId="{F3B44AC0-1337-41C0-9105-851788CF4689}" type="presParOf" srcId="{F104C37F-32E9-40A6-952E-56CD644BC765}" destId="{360779CC-F9C3-4E6E-BCBA-10FB143CEB2A}" srcOrd="0" destOrd="0" presId="urn:microsoft.com/office/officeart/2005/8/layout/bProcess4"/>
    <dgm:cxn modelId="{FC144C8A-63AE-4488-8C63-38482B3C3BEA}" type="presParOf" srcId="{F104C37F-32E9-40A6-952E-56CD644BC765}" destId="{8DC5B706-F0FF-42B1-98CE-17EE293610B6}" srcOrd="1" destOrd="0" presId="urn:microsoft.com/office/officeart/2005/8/layout/bProcess4"/>
    <dgm:cxn modelId="{AB27A1FB-6E7B-42BA-A22F-92B3DF08C340}" type="presParOf" srcId="{6329FF64-7BC5-4E8B-8B59-A0EC9CD231D5}" destId="{5E182CD3-C3CB-44A0-BC72-1D3C29BF4A02}" srcOrd="17" destOrd="0" presId="urn:microsoft.com/office/officeart/2005/8/layout/bProcess4"/>
    <dgm:cxn modelId="{ABD4FFAE-5E98-4DFF-A075-9AEBDC5ED5A8}" type="presParOf" srcId="{6329FF64-7BC5-4E8B-8B59-A0EC9CD231D5}" destId="{195AC6D6-FE32-4BED-B0C4-9F4887034111}" srcOrd="18" destOrd="0" presId="urn:microsoft.com/office/officeart/2005/8/layout/bProcess4"/>
    <dgm:cxn modelId="{88FC5B5D-5A81-48E9-9B70-8F54B11A020D}" type="presParOf" srcId="{195AC6D6-FE32-4BED-B0C4-9F4887034111}" destId="{1F85FA33-4961-4AEE-9638-C0BDB1299A9F}" srcOrd="0" destOrd="0" presId="urn:microsoft.com/office/officeart/2005/8/layout/bProcess4"/>
    <dgm:cxn modelId="{1544593B-328D-4533-A1AF-949A34492CFE}" type="presParOf" srcId="{195AC6D6-FE32-4BED-B0C4-9F4887034111}" destId="{5F626DF2-F603-4104-9B65-0CFEF3280BC5}"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ABA2970-A18D-4B81-9C3F-5169AA92311A}" type="doc">
      <dgm:prSet loTypeId="urn:microsoft.com/office/officeart/2008/layout/LinedList" loCatId="list" qsTypeId="urn:microsoft.com/office/officeart/2005/8/quickstyle/simple1" qsCatId="simple" csTypeId="urn:microsoft.com/office/officeart/2005/8/colors/accent3_2" csCatId="accent3" phldr="1"/>
      <dgm:spPr/>
      <dgm:t>
        <a:bodyPr/>
        <a:lstStyle/>
        <a:p>
          <a:endParaRPr lang="en-US"/>
        </a:p>
      </dgm:t>
    </dgm:pt>
    <dgm:pt modelId="{D8B11DD5-E025-44F2-A745-DA3A44566E58}">
      <dgm:prSet custT="1"/>
      <dgm:spPr/>
      <dgm:t>
        <a:bodyPr/>
        <a:lstStyle/>
        <a:p>
          <a:r>
            <a:rPr lang="en-GB" sz="2400" dirty="0">
              <a:latin typeface="Bahnschrift" panose="020B0502040204020203" pitchFamily="34" charset="0"/>
            </a:rPr>
            <a:t>Background - Context</a:t>
          </a:r>
          <a:endParaRPr lang="en-US" sz="2400" dirty="0">
            <a:latin typeface="Bahnschrift" panose="020B0502040204020203" pitchFamily="34" charset="0"/>
          </a:endParaRPr>
        </a:p>
      </dgm:t>
    </dgm:pt>
    <dgm:pt modelId="{1270B16B-6AC5-4A8B-B3DB-2C8A1EE587F8}" type="parTrans" cxnId="{3A23D6E8-D5FD-4860-AFC7-DC9DDD5D612D}">
      <dgm:prSet/>
      <dgm:spPr/>
      <dgm:t>
        <a:bodyPr/>
        <a:lstStyle/>
        <a:p>
          <a:endParaRPr lang="en-US" sz="2400">
            <a:latin typeface="Bahnschrift" panose="020B0502040204020203" pitchFamily="34" charset="0"/>
          </a:endParaRPr>
        </a:p>
      </dgm:t>
    </dgm:pt>
    <dgm:pt modelId="{C7009BE6-7E54-4B34-AAAB-02E9C8F2C02F}" type="sibTrans" cxnId="{3A23D6E8-D5FD-4860-AFC7-DC9DDD5D612D}">
      <dgm:prSet/>
      <dgm:spPr/>
      <dgm:t>
        <a:bodyPr/>
        <a:lstStyle/>
        <a:p>
          <a:endParaRPr lang="en-US" sz="2400">
            <a:latin typeface="Bahnschrift" panose="020B0502040204020203" pitchFamily="34" charset="0"/>
          </a:endParaRPr>
        </a:p>
      </dgm:t>
    </dgm:pt>
    <dgm:pt modelId="{4925FD12-666A-4896-986A-B7E19FA453F5}">
      <dgm:prSet custT="1"/>
      <dgm:spPr/>
      <dgm:t>
        <a:bodyPr/>
        <a:lstStyle/>
        <a:p>
          <a:r>
            <a:rPr lang="en-GB" sz="2400" dirty="0">
              <a:latin typeface="Bahnschrift" panose="020B0502040204020203" pitchFamily="34" charset="0"/>
            </a:rPr>
            <a:t>Aim</a:t>
          </a:r>
          <a:endParaRPr lang="en-US" sz="2400" dirty="0">
            <a:latin typeface="Bahnschrift" panose="020B0502040204020203" pitchFamily="34" charset="0"/>
          </a:endParaRPr>
        </a:p>
      </dgm:t>
    </dgm:pt>
    <dgm:pt modelId="{35D158FB-DAEB-4379-A331-AE083E80DF4A}" type="parTrans" cxnId="{9D9B0280-4535-4989-BF75-9C75DCD3E3AF}">
      <dgm:prSet/>
      <dgm:spPr/>
      <dgm:t>
        <a:bodyPr/>
        <a:lstStyle/>
        <a:p>
          <a:endParaRPr lang="en-US" sz="2400">
            <a:latin typeface="Bahnschrift" panose="020B0502040204020203" pitchFamily="34" charset="0"/>
          </a:endParaRPr>
        </a:p>
      </dgm:t>
    </dgm:pt>
    <dgm:pt modelId="{49F7F69C-5DA7-487E-9872-040DDDDA017E}" type="sibTrans" cxnId="{9D9B0280-4535-4989-BF75-9C75DCD3E3AF}">
      <dgm:prSet/>
      <dgm:spPr/>
      <dgm:t>
        <a:bodyPr/>
        <a:lstStyle/>
        <a:p>
          <a:endParaRPr lang="en-US" sz="2400">
            <a:latin typeface="Bahnschrift" panose="020B0502040204020203" pitchFamily="34" charset="0"/>
          </a:endParaRPr>
        </a:p>
      </dgm:t>
    </dgm:pt>
    <dgm:pt modelId="{360E4CF3-4492-4929-A240-7C1AED25AB97}">
      <dgm:prSet custT="1"/>
      <dgm:spPr/>
      <dgm:t>
        <a:bodyPr/>
        <a:lstStyle/>
        <a:p>
          <a:r>
            <a:rPr lang="en-GB" sz="2400">
              <a:latin typeface="Bahnschrift" panose="020B0502040204020203" pitchFamily="34" charset="0"/>
            </a:rPr>
            <a:t>Objectives</a:t>
          </a:r>
          <a:endParaRPr lang="en-US" sz="2400">
            <a:latin typeface="Bahnschrift" panose="020B0502040204020203" pitchFamily="34" charset="0"/>
          </a:endParaRPr>
        </a:p>
      </dgm:t>
    </dgm:pt>
    <dgm:pt modelId="{4F31B1F7-AD49-4BDA-8C49-7FC596419DC8}" type="parTrans" cxnId="{49AACCD9-CAF0-49C1-B547-CA39799C29DE}">
      <dgm:prSet/>
      <dgm:spPr/>
      <dgm:t>
        <a:bodyPr/>
        <a:lstStyle/>
        <a:p>
          <a:endParaRPr lang="en-US" sz="2400">
            <a:latin typeface="Bahnschrift" panose="020B0502040204020203" pitchFamily="34" charset="0"/>
          </a:endParaRPr>
        </a:p>
      </dgm:t>
    </dgm:pt>
    <dgm:pt modelId="{F990E988-2C8D-4DE9-9D43-5ACB382BB3FC}" type="sibTrans" cxnId="{49AACCD9-CAF0-49C1-B547-CA39799C29DE}">
      <dgm:prSet/>
      <dgm:spPr/>
      <dgm:t>
        <a:bodyPr/>
        <a:lstStyle/>
        <a:p>
          <a:endParaRPr lang="en-US" sz="2400">
            <a:latin typeface="Bahnschrift" panose="020B0502040204020203" pitchFamily="34" charset="0"/>
          </a:endParaRPr>
        </a:p>
      </dgm:t>
    </dgm:pt>
    <dgm:pt modelId="{60BAC95E-B623-493C-91D2-A4BC1A44DF75}">
      <dgm:prSet custT="1"/>
      <dgm:spPr/>
      <dgm:t>
        <a:bodyPr/>
        <a:lstStyle/>
        <a:p>
          <a:r>
            <a:rPr lang="en-GB" sz="2400" dirty="0">
              <a:latin typeface="Bahnschrift" panose="020B0502040204020203" pitchFamily="34" charset="0"/>
            </a:rPr>
            <a:t>Methods</a:t>
          </a:r>
          <a:endParaRPr lang="en-US" sz="2400" dirty="0">
            <a:latin typeface="Bahnschrift" panose="020B0502040204020203" pitchFamily="34" charset="0"/>
          </a:endParaRPr>
        </a:p>
      </dgm:t>
    </dgm:pt>
    <dgm:pt modelId="{AD7F14BA-67E4-4C07-B897-D1EFB3C24C6B}" type="parTrans" cxnId="{670CAA8D-1453-4479-8420-9A427B947ED2}">
      <dgm:prSet/>
      <dgm:spPr/>
      <dgm:t>
        <a:bodyPr/>
        <a:lstStyle/>
        <a:p>
          <a:endParaRPr lang="en-US" sz="2400">
            <a:latin typeface="Bahnschrift" panose="020B0502040204020203" pitchFamily="34" charset="0"/>
          </a:endParaRPr>
        </a:p>
      </dgm:t>
    </dgm:pt>
    <dgm:pt modelId="{4EBCC27D-610E-41FF-8E20-992968495308}" type="sibTrans" cxnId="{670CAA8D-1453-4479-8420-9A427B947ED2}">
      <dgm:prSet/>
      <dgm:spPr/>
      <dgm:t>
        <a:bodyPr/>
        <a:lstStyle/>
        <a:p>
          <a:endParaRPr lang="en-US" sz="2400">
            <a:latin typeface="Bahnschrift" panose="020B0502040204020203" pitchFamily="34" charset="0"/>
          </a:endParaRPr>
        </a:p>
      </dgm:t>
    </dgm:pt>
    <dgm:pt modelId="{02886054-BF74-4172-B8A9-FD2B0D214629}">
      <dgm:prSet custT="1"/>
      <dgm:spPr/>
      <dgm:t>
        <a:bodyPr/>
        <a:lstStyle/>
        <a:p>
          <a:r>
            <a:rPr lang="en-GB" sz="2400">
              <a:latin typeface="Bahnschrift" panose="020B0502040204020203" pitchFamily="34" charset="0"/>
            </a:rPr>
            <a:t>Demographics</a:t>
          </a:r>
          <a:endParaRPr lang="en-US" sz="2400">
            <a:latin typeface="Bahnschrift" panose="020B0502040204020203" pitchFamily="34" charset="0"/>
          </a:endParaRPr>
        </a:p>
      </dgm:t>
    </dgm:pt>
    <dgm:pt modelId="{06FAE09F-2261-4C19-913E-4AC84D034EDB}" type="parTrans" cxnId="{E323652C-F531-4F7C-BC8E-601DD9DEEA39}">
      <dgm:prSet/>
      <dgm:spPr/>
      <dgm:t>
        <a:bodyPr/>
        <a:lstStyle/>
        <a:p>
          <a:endParaRPr lang="en-US" sz="2400">
            <a:latin typeface="Bahnschrift" panose="020B0502040204020203" pitchFamily="34" charset="0"/>
          </a:endParaRPr>
        </a:p>
      </dgm:t>
    </dgm:pt>
    <dgm:pt modelId="{75974CCF-BF28-4432-835B-337834C2CBF9}" type="sibTrans" cxnId="{E323652C-F531-4F7C-BC8E-601DD9DEEA39}">
      <dgm:prSet/>
      <dgm:spPr/>
      <dgm:t>
        <a:bodyPr/>
        <a:lstStyle/>
        <a:p>
          <a:endParaRPr lang="en-US" sz="2400">
            <a:latin typeface="Bahnschrift" panose="020B0502040204020203" pitchFamily="34" charset="0"/>
          </a:endParaRPr>
        </a:p>
      </dgm:t>
    </dgm:pt>
    <dgm:pt modelId="{9AC8AEDA-E8BC-46C5-9938-A2A29FD5F353}">
      <dgm:prSet custT="1"/>
      <dgm:spPr/>
      <dgm:t>
        <a:bodyPr/>
        <a:lstStyle/>
        <a:p>
          <a:r>
            <a:rPr lang="en-GB" sz="2400" dirty="0">
              <a:latin typeface="Bahnschrift" panose="020B0502040204020203" pitchFamily="34" charset="0"/>
            </a:rPr>
            <a:t>Findings</a:t>
          </a:r>
          <a:endParaRPr lang="en-US" sz="2400" dirty="0">
            <a:latin typeface="Bahnschrift" panose="020B0502040204020203" pitchFamily="34" charset="0"/>
          </a:endParaRPr>
        </a:p>
      </dgm:t>
    </dgm:pt>
    <dgm:pt modelId="{717C428C-2F7F-4395-89B9-DBA7D4C81481}" type="parTrans" cxnId="{9148D1F6-0A46-47DB-9832-5665C2CC1DFC}">
      <dgm:prSet/>
      <dgm:spPr/>
      <dgm:t>
        <a:bodyPr/>
        <a:lstStyle/>
        <a:p>
          <a:endParaRPr lang="en-US" sz="2400">
            <a:latin typeface="Bahnschrift" panose="020B0502040204020203" pitchFamily="34" charset="0"/>
          </a:endParaRPr>
        </a:p>
      </dgm:t>
    </dgm:pt>
    <dgm:pt modelId="{8C837AF2-25B4-47B9-B421-E83290298231}" type="sibTrans" cxnId="{9148D1F6-0A46-47DB-9832-5665C2CC1DFC}">
      <dgm:prSet/>
      <dgm:spPr/>
      <dgm:t>
        <a:bodyPr/>
        <a:lstStyle/>
        <a:p>
          <a:endParaRPr lang="en-US" sz="2400">
            <a:latin typeface="Bahnschrift" panose="020B0502040204020203" pitchFamily="34" charset="0"/>
          </a:endParaRPr>
        </a:p>
      </dgm:t>
    </dgm:pt>
    <dgm:pt modelId="{CE5E55A3-06D1-43A9-9B92-E8D2273CC5B7}">
      <dgm:prSet custT="1"/>
      <dgm:spPr/>
      <dgm:t>
        <a:bodyPr/>
        <a:lstStyle/>
        <a:p>
          <a:r>
            <a:rPr lang="en-GB" sz="2400">
              <a:latin typeface="Bahnschrift" panose="020B0502040204020203" pitchFamily="34" charset="0"/>
            </a:rPr>
            <a:t>Recommendations</a:t>
          </a:r>
          <a:endParaRPr lang="en-US" sz="2400">
            <a:latin typeface="Bahnschrift" panose="020B0502040204020203" pitchFamily="34" charset="0"/>
          </a:endParaRPr>
        </a:p>
      </dgm:t>
    </dgm:pt>
    <dgm:pt modelId="{442BB472-77FF-4394-AE59-67037A3C657A}" type="parTrans" cxnId="{630BAA3C-8454-4240-9547-A132E667CE3C}">
      <dgm:prSet/>
      <dgm:spPr/>
      <dgm:t>
        <a:bodyPr/>
        <a:lstStyle/>
        <a:p>
          <a:endParaRPr lang="en-US" sz="2400">
            <a:latin typeface="Bahnschrift" panose="020B0502040204020203" pitchFamily="34" charset="0"/>
          </a:endParaRPr>
        </a:p>
      </dgm:t>
    </dgm:pt>
    <dgm:pt modelId="{C70FC857-0FDA-4F3C-BEC1-16657C683CAC}" type="sibTrans" cxnId="{630BAA3C-8454-4240-9547-A132E667CE3C}">
      <dgm:prSet/>
      <dgm:spPr/>
      <dgm:t>
        <a:bodyPr/>
        <a:lstStyle/>
        <a:p>
          <a:endParaRPr lang="en-US" sz="2400">
            <a:latin typeface="Bahnschrift" panose="020B0502040204020203" pitchFamily="34" charset="0"/>
          </a:endParaRPr>
        </a:p>
      </dgm:t>
    </dgm:pt>
    <dgm:pt modelId="{F7820A6C-6C97-654A-B7C3-0114FD817721}" type="pres">
      <dgm:prSet presAssocID="{6ABA2970-A18D-4B81-9C3F-5169AA92311A}" presName="vert0" presStyleCnt="0">
        <dgm:presLayoutVars>
          <dgm:dir/>
          <dgm:animOne val="branch"/>
          <dgm:animLvl val="lvl"/>
        </dgm:presLayoutVars>
      </dgm:prSet>
      <dgm:spPr/>
    </dgm:pt>
    <dgm:pt modelId="{695E1751-0AF0-094D-B50F-70D821372FEB}" type="pres">
      <dgm:prSet presAssocID="{D8B11DD5-E025-44F2-A745-DA3A44566E58}" presName="thickLine" presStyleLbl="alignNode1" presStyleIdx="0" presStyleCnt="7"/>
      <dgm:spPr/>
    </dgm:pt>
    <dgm:pt modelId="{85928691-3537-5443-947C-78964C7131E0}" type="pres">
      <dgm:prSet presAssocID="{D8B11DD5-E025-44F2-A745-DA3A44566E58}" presName="horz1" presStyleCnt="0"/>
      <dgm:spPr/>
    </dgm:pt>
    <dgm:pt modelId="{6D4985CD-B8C7-8243-B7CA-CA30D60BB88A}" type="pres">
      <dgm:prSet presAssocID="{D8B11DD5-E025-44F2-A745-DA3A44566E58}" presName="tx1" presStyleLbl="revTx" presStyleIdx="0" presStyleCnt="7"/>
      <dgm:spPr/>
    </dgm:pt>
    <dgm:pt modelId="{7EF760BE-0FB7-4542-9E7C-7BC72A695F9D}" type="pres">
      <dgm:prSet presAssocID="{D8B11DD5-E025-44F2-A745-DA3A44566E58}" presName="vert1" presStyleCnt="0"/>
      <dgm:spPr/>
    </dgm:pt>
    <dgm:pt modelId="{C98F3347-952E-4648-BC00-B73D05479C1E}" type="pres">
      <dgm:prSet presAssocID="{4925FD12-666A-4896-986A-B7E19FA453F5}" presName="thickLine" presStyleLbl="alignNode1" presStyleIdx="1" presStyleCnt="7"/>
      <dgm:spPr/>
    </dgm:pt>
    <dgm:pt modelId="{B7538994-E35A-4849-9763-85B04BE72C77}" type="pres">
      <dgm:prSet presAssocID="{4925FD12-666A-4896-986A-B7E19FA453F5}" presName="horz1" presStyleCnt="0"/>
      <dgm:spPr/>
    </dgm:pt>
    <dgm:pt modelId="{AA24EC59-0A54-1C4C-9640-3F78E9D9924F}" type="pres">
      <dgm:prSet presAssocID="{4925FD12-666A-4896-986A-B7E19FA453F5}" presName="tx1" presStyleLbl="revTx" presStyleIdx="1" presStyleCnt="7"/>
      <dgm:spPr/>
    </dgm:pt>
    <dgm:pt modelId="{DC6CBEDC-B79E-C44F-8A74-6FC8160196FC}" type="pres">
      <dgm:prSet presAssocID="{4925FD12-666A-4896-986A-B7E19FA453F5}" presName="vert1" presStyleCnt="0"/>
      <dgm:spPr/>
    </dgm:pt>
    <dgm:pt modelId="{756A7F8A-8ECB-C245-951F-B9B69962F54C}" type="pres">
      <dgm:prSet presAssocID="{360E4CF3-4492-4929-A240-7C1AED25AB97}" presName="thickLine" presStyleLbl="alignNode1" presStyleIdx="2" presStyleCnt="7"/>
      <dgm:spPr/>
    </dgm:pt>
    <dgm:pt modelId="{ACC56C9E-62A0-DB46-9C2C-2F474ECC3262}" type="pres">
      <dgm:prSet presAssocID="{360E4CF3-4492-4929-A240-7C1AED25AB97}" presName="horz1" presStyleCnt="0"/>
      <dgm:spPr/>
    </dgm:pt>
    <dgm:pt modelId="{D7461B78-28BB-9845-AB62-3BF58ADC2FDC}" type="pres">
      <dgm:prSet presAssocID="{360E4CF3-4492-4929-A240-7C1AED25AB97}" presName="tx1" presStyleLbl="revTx" presStyleIdx="2" presStyleCnt="7"/>
      <dgm:spPr/>
    </dgm:pt>
    <dgm:pt modelId="{F6C429E6-1E6D-C149-92D0-84155AD014E3}" type="pres">
      <dgm:prSet presAssocID="{360E4CF3-4492-4929-A240-7C1AED25AB97}" presName="vert1" presStyleCnt="0"/>
      <dgm:spPr/>
    </dgm:pt>
    <dgm:pt modelId="{1D4FBF2E-D673-D843-B1CE-A3262EA36C5F}" type="pres">
      <dgm:prSet presAssocID="{60BAC95E-B623-493C-91D2-A4BC1A44DF75}" presName="thickLine" presStyleLbl="alignNode1" presStyleIdx="3" presStyleCnt="7"/>
      <dgm:spPr/>
    </dgm:pt>
    <dgm:pt modelId="{6A7D1A58-6230-684D-9719-3C2D6C0FD14B}" type="pres">
      <dgm:prSet presAssocID="{60BAC95E-B623-493C-91D2-A4BC1A44DF75}" presName="horz1" presStyleCnt="0"/>
      <dgm:spPr/>
    </dgm:pt>
    <dgm:pt modelId="{34A0B27A-1234-0E46-B5EC-1478816E0944}" type="pres">
      <dgm:prSet presAssocID="{60BAC95E-B623-493C-91D2-A4BC1A44DF75}" presName="tx1" presStyleLbl="revTx" presStyleIdx="3" presStyleCnt="7"/>
      <dgm:spPr/>
    </dgm:pt>
    <dgm:pt modelId="{72E475C5-FFE1-A841-96F4-09FC5D4D5E21}" type="pres">
      <dgm:prSet presAssocID="{60BAC95E-B623-493C-91D2-A4BC1A44DF75}" presName="vert1" presStyleCnt="0"/>
      <dgm:spPr/>
    </dgm:pt>
    <dgm:pt modelId="{1F00FD21-C184-8A49-9177-A07B8D4617BB}" type="pres">
      <dgm:prSet presAssocID="{02886054-BF74-4172-B8A9-FD2B0D214629}" presName="thickLine" presStyleLbl="alignNode1" presStyleIdx="4" presStyleCnt="7"/>
      <dgm:spPr/>
    </dgm:pt>
    <dgm:pt modelId="{6EB70749-2616-8340-801B-B7CFD967B2A5}" type="pres">
      <dgm:prSet presAssocID="{02886054-BF74-4172-B8A9-FD2B0D214629}" presName="horz1" presStyleCnt="0"/>
      <dgm:spPr/>
    </dgm:pt>
    <dgm:pt modelId="{EF189222-C9A8-1E43-9082-FBD8CEFD444B}" type="pres">
      <dgm:prSet presAssocID="{02886054-BF74-4172-B8A9-FD2B0D214629}" presName="tx1" presStyleLbl="revTx" presStyleIdx="4" presStyleCnt="7"/>
      <dgm:spPr/>
    </dgm:pt>
    <dgm:pt modelId="{E722B985-430D-4A44-804C-A466AFDF96F2}" type="pres">
      <dgm:prSet presAssocID="{02886054-BF74-4172-B8A9-FD2B0D214629}" presName="vert1" presStyleCnt="0"/>
      <dgm:spPr/>
    </dgm:pt>
    <dgm:pt modelId="{F1A735B7-C0F5-1B4D-87DF-ADB383EEAD9A}" type="pres">
      <dgm:prSet presAssocID="{9AC8AEDA-E8BC-46C5-9938-A2A29FD5F353}" presName="thickLine" presStyleLbl="alignNode1" presStyleIdx="5" presStyleCnt="7"/>
      <dgm:spPr/>
    </dgm:pt>
    <dgm:pt modelId="{3974BC30-263C-0C48-8021-2D0188A68D5A}" type="pres">
      <dgm:prSet presAssocID="{9AC8AEDA-E8BC-46C5-9938-A2A29FD5F353}" presName="horz1" presStyleCnt="0"/>
      <dgm:spPr/>
    </dgm:pt>
    <dgm:pt modelId="{CFDE903B-33EA-8C4E-AF2F-6648FB1EA49A}" type="pres">
      <dgm:prSet presAssocID="{9AC8AEDA-E8BC-46C5-9938-A2A29FD5F353}" presName="tx1" presStyleLbl="revTx" presStyleIdx="5" presStyleCnt="7"/>
      <dgm:spPr/>
    </dgm:pt>
    <dgm:pt modelId="{28E97BD4-28AA-A043-B478-545729DBD262}" type="pres">
      <dgm:prSet presAssocID="{9AC8AEDA-E8BC-46C5-9938-A2A29FD5F353}" presName="vert1" presStyleCnt="0"/>
      <dgm:spPr/>
    </dgm:pt>
    <dgm:pt modelId="{611B363E-F313-AB4E-9128-58F1CE5C3F40}" type="pres">
      <dgm:prSet presAssocID="{CE5E55A3-06D1-43A9-9B92-E8D2273CC5B7}" presName="thickLine" presStyleLbl="alignNode1" presStyleIdx="6" presStyleCnt="7"/>
      <dgm:spPr/>
    </dgm:pt>
    <dgm:pt modelId="{7E2662ED-8735-4A4D-9DB2-AA2E84D5616D}" type="pres">
      <dgm:prSet presAssocID="{CE5E55A3-06D1-43A9-9B92-E8D2273CC5B7}" presName="horz1" presStyleCnt="0"/>
      <dgm:spPr/>
    </dgm:pt>
    <dgm:pt modelId="{05F1C7BE-4318-604C-AB1F-C31E87D19FB0}" type="pres">
      <dgm:prSet presAssocID="{CE5E55A3-06D1-43A9-9B92-E8D2273CC5B7}" presName="tx1" presStyleLbl="revTx" presStyleIdx="6" presStyleCnt="7"/>
      <dgm:spPr/>
    </dgm:pt>
    <dgm:pt modelId="{3BBDDFBD-7C83-4A48-87C3-7AB4E8559489}" type="pres">
      <dgm:prSet presAssocID="{CE5E55A3-06D1-43A9-9B92-E8D2273CC5B7}" presName="vert1" presStyleCnt="0"/>
      <dgm:spPr/>
    </dgm:pt>
  </dgm:ptLst>
  <dgm:cxnLst>
    <dgm:cxn modelId="{33AFBC0E-E38B-674D-A1ED-DC11D7136A93}" type="presOf" srcId="{60BAC95E-B623-493C-91D2-A4BC1A44DF75}" destId="{34A0B27A-1234-0E46-B5EC-1478816E0944}" srcOrd="0" destOrd="0" presId="urn:microsoft.com/office/officeart/2008/layout/LinedList"/>
    <dgm:cxn modelId="{E323652C-F531-4F7C-BC8E-601DD9DEEA39}" srcId="{6ABA2970-A18D-4B81-9C3F-5169AA92311A}" destId="{02886054-BF74-4172-B8A9-FD2B0D214629}" srcOrd="4" destOrd="0" parTransId="{06FAE09F-2261-4C19-913E-4AC84D034EDB}" sibTransId="{75974CCF-BF28-4432-835B-337834C2CBF9}"/>
    <dgm:cxn modelId="{FCCA4B30-49FC-B545-9CC0-599F301917A3}" type="presOf" srcId="{6ABA2970-A18D-4B81-9C3F-5169AA92311A}" destId="{F7820A6C-6C97-654A-B7C3-0114FD817721}" srcOrd="0" destOrd="0" presId="urn:microsoft.com/office/officeart/2008/layout/LinedList"/>
    <dgm:cxn modelId="{630BAA3C-8454-4240-9547-A132E667CE3C}" srcId="{6ABA2970-A18D-4B81-9C3F-5169AA92311A}" destId="{CE5E55A3-06D1-43A9-9B92-E8D2273CC5B7}" srcOrd="6" destOrd="0" parTransId="{442BB472-77FF-4394-AE59-67037A3C657A}" sibTransId="{C70FC857-0FDA-4F3C-BEC1-16657C683CAC}"/>
    <dgm:cxn modelId="{68C84449-9E23-8A44-9995-BB12DF43D0B6}" type="presOf" srcId="{360E4CF3-4492-4929-A240-7C1AED25AB97}" destId="{D7461B78-28BB-9845-AB62-3BF58ADC2FDC}" srcOrd="0" destOrd="0" presId="urn:microsoft.com/office/officeart/2008/layout/LinedList"/>
    <dgm:cxn modelId="{71BE2054-7768-5943-8EEA-115B286DB223}" type="presOf" srcId="{02886054-BF74-4172-B8A9-FD2B0D214629}" destId="{EF189222-C9A8-1E43-9082-FBD8CEFD444B}" srcOrd="0" destOrd="0" presId="urn:microsoft.com/office/officeart/2008/layout/LinedList"/>
    <dgm:cxn modelId="{9D9B0280-4535-4989-BF75-9C75DCD3E3AF}" srcId="{6ABA2970-A18D-4B81-9C3F-5169AA92311A}" destId="{4925FD12-666A-4896-986A-B7E19FA453F5}" srcOrd="1" destOrd="0" parTransId="{35D158FB-DAEB-4379-A331-AE083E80DF4A}" sibTransId="{49F7F69C-5DA7-487E-9872-040DDDDA017E}"/>
    <dgm:cxn modelId="{B5300784-EAD4-B142-AA6F-7BE381FAA5AF}" type="presOf" srcId="{4925FD12-666A-4896-986A-B7E19FA453F5}" destId="{AA24EC59-0A54-1C4C-9640-3F78E9D9924F}" srcOrd="0" destOrd="0" presId="urn:microsoft.com/office/officeart/2008/layout/LinedList"/>
    <dgm:cxn modelId="{670CAA8D-1453-4479-8420-9A427B947ED2}" srcId="{6ABA2970-A18D-4B81-9C3F-5169AA92311A}" destId="{60BAC95E-B623-493C-91D2-A4BC1A44DF75}" srcOrd="3" destOrd="0" parTransId="{AD7F14BA-67E4-4C07-B897-D1EFB3C24C6B}" sibTransId="{4EBCC27D-610E-41FF-8E20-992968495308}"/>
    <dgm:cxn modelId="{DCAB10C2-4141-A14E-80BF-98A9A87E98D6}" type="presOf" srcId="{9AC8AEDA-E8BC-46C5-9938-A2A29FD5F353}" destId="{CFDE903B-33EA-8C4E-AF2F-6648FB1EA49A}" srcOrd="0" destOrd="0" presId="urn:microsoft.com/office/officeart/2008/layout/LinedList"/>
    <dgm:cxn modelId="{49AACCD9-CAF0-49C1-B547-CA39799C29DE}" srcId="{6ABA2970-A18D-4B81-9C3F-5169AA92311A}" destId="{360E4CF3-4492-4929-A240-7C1AED25AB97}" srcOrd="2" destOrd="0" parTransId="{4F31B1F7-AD49-4BDA-8C49-7FC596419DC8}" sibTransId="{F990E988-2C8D-4DE9-9D43-5ACB382BB3FC}"/>
    <dgm:cxn modelId="{3A23D6E8-D5FD-4860-AFC7-DC9DDD5D612D}" srcId="{6ABA2970-A18D-4B81-9C3F-5169AA92311A}" destId="{D8B11DD5-E025-44F2-A745-DA3A44566E58}" srcOrd="0" destOrd="0" parTransId="{1270B16B-6AC5-4A8B-B3DB-2C8A1EE587F8}" sibTransId="{C7009BE6-7E54-4B34-AAAB-02E9C8F2C02F}"/>
    <dgm:cxn modelId="{1025FFEF-60CE-D64C-BC1F-EEA54E979E1A}" type="presOf" srcId="{D8B11DD5-E025-44F2-A745-DA3A44566E58}" destId="{6D4985CD-B8C7-8243-B7CA-CA30D60BB88A}" srcOrd="0" destOrd="0" presId="urn:microsoft.com/office/officeart/2008/layout/LinedList"/>
    <dgm:cxn modelId="{9148D1F6-0A46-47DB-9832-5665C2CC1DFC}" srcId="{6ABA2970-A18D-4B81-9C3F-5169AA92311A}" destId="{9AC8AEDA-E8BC-46C5-9938-A2A29FD5F353}" srcOrd="5" destOrd="0" parTransId="{717C428C-2F7F-4395-89B9-DBA7D4C81481}" sibTransId="{8C837AF2-25B4-47B9-B421-E83290298231}"/>
    <dgm:cxn modelId="{5F3291F7-DD9E-7549-BE66-E94423F7DF9B}" type="presOf" srcId="{CE5E55A3-06D1-43A9-9B92-E8D2273CC5B7}" destId="{05F1C7BE-4318-604C-AB1F-C31E87D19FB0}" srcOrd="0" destOrd="0" presId="urn:microsoft.com/office/officeart/2008/layout/LinedList"/>
    <dgm:cxn modelId="{EC7CB8F0-C7EA-1149-9490-80A820E080A6}" type="presParOf" srcId="{F7820A6C-6C97-654A-B7C3-0114FD817721}" destId="{695E1751-0AF0-094D-B50F-70D821372FEB}" srcOrd="0" destOrd="0" presId="urn:microsoft.com/office/officeart/2008/layout/LinedList"/>
    <dgm:cxn modelId="{257F6511-D713-7249-824D-B2D90102C7FA}" type="presParOf" srcId="{F7820A6C-6C97-654A-B7C3-0114FD817721}" destId="{85928691-3537-5443-947C-78964C7131E0}" srcOrd="1" destOrd="0" presId="urn:microsoft.com/office/officeart/2008/layout/LinedList"/>
    <dgm:cxn modelId="{86965DD8-B9A8-3A49-BBD5-F7D0FC04D6A2}" type="presParOf" srcId="{85928691-3537-5443-947C-78964C7131E0}" destId="{6D4985CD-B8C7-8243-B7CA-CA30D60BB88A}" srcOrd="0" destOrd="0" presId="urn:microsoft.com/office/officeart/2008/layout/LinedList"/>
    <dgm:cxn modelId="{4DE9F941-C5D4-F946-B4E1-96A8DEED9126}" type="presParOf" srcId="{85928691-3537-5443-947C-78964C7131E0}" destId="{7EF760BE-0FB7-4542-9E7C-7BC72A695F9D}" srcOrd="1" destOrd="0" presId="urn:microsoft.com/office/officeart/2008/layout/LinedList"/>
    <dgm:cxn modelId="{03B712CA-B105-1645-9F72-CA19778F6E2A}" type="presParOf" srcId="{F7820A6C-6C97-654A-B7C3-0114FD817721}" destId="{C98F3347-952E-4648-BC00-B73D05479C1E}" srcOrd="2" destOrd="0" presId="urn:microsoft.com/office/officeart/2008/layout/LinedList"/>
    <dgm:cxn modelId="{7213146A-5379-7848-A7A1-7534E79A4F85}" type="presParOf" srcId="{F7820A6C-6C97-654A-B7C3-0114FD817721}" destId="{B7538994-E35A-4849-9763-85B04BE72C77}" srcOrd="3" destOrd="0" presId="urn:microsoft.com/office/officeart/2008/layout/LinedList"/>
    <dgm:cxn modelId="{2AB09D1C-5B0E-0E4A-BB5F-4DBE113C764C}" type="presParOf" srcId="{B7538994-E35A-4849-9763-85B04BE72C77}" destId="{AA24EC59-0A54-1C4C-9640-3F78E9D9924F}" srcOrd="0" destOrd="0" presId="urn:microsoft.com/office/officeart/2008/layout/LinedList"/>
    <dgm:cxn modelId="{6AEC33D2-A698-5845-AD60-2B4B6819AA40}" type="presParOf" srcId="{B7538994-E35A-4849-9763-85B04BE72C77}" destId="{DC6CBEDC-B79E-C44F-8A74-6FC8160196FC}" srcOrd="1" destOrd="0" presId="urn:microsoft.com/office/officeart/2008/layout/LinedList"/>
    <dgm:cxn modelId="{5DC7A448-8082-A54D-9D41-B636B78BD6FE}" type="presParOf" srcId="{F7820A6C-6C97-654A-B7C3-0114FD817721}" destId="{756A7F8A-8ECB-C245-951F-B9B69962F54C}" srcOrd="4" destOrd="0" presId="urn:microsoft.com/office/officeart/2008/layout/LinedList"/>
    <dgm:cxn modelId="{DF9CA2CF-524B-A340-9A02-9C16D90D7284}" type="presParOf" srcId="{F7820A6C-6C97-654A-B7C3-0114FD817721}" destId="{ACC56C9E-62A0-DB46-9C2C-2F474ECC3262}" srcOrd="5" destOrd="0" presId="urn:microsoft.com/office/officeart/2008/layout/LinedList"/>
    <dgm:cxn modelId="{64888F25-F27B-A348-9E5A-06ABFD4D84E2}" type="presParOf" srcId="{ACC56C9E-62A0-DB46-9C2C-2F474ECC3262}" destId="{D7461B78-28BB-9845-AB62-3BF58ADC2FDC}" srcOrd="0" destOrd="0" presId="urn:microsoft.com/office/officeart/2008/layout/LinedList"/>
    <dgm:cxn modelId="{D947FC47-8D89-1C49-8915-C96C1F9B61B8}" type="presParOf" srcId="{ACC56C9E-62A0-DB46-9C2C-2F474ECC3262}" destId="{F6C429E6-1E6D-C149-92D0-84155AD014E3}" srcOrd="1" destOrd="0" presId="urn:microsoft.com/office/officeart/2008/layout/LinedList"/>
    <dgm:cxn modelId="{E16038B2-0E7C-084D-ACD2-3B1CD8184A24}" type="presParOf" srcId="{F7820A6C-6C97-654A-B7C3-0114FD817721}" destId="{1D4FBF2E-D673-D843-B1CE-A3262EA36C5F}" srcOrd="6" destOrd="0" presId="urn:microsoft.com/office/officeart/2008/layout/LinedList"/>
    <dgm:cxn modelId="{52C28465-B077-F049-9DFA-87A9D3E4630F}" type="presParOf" srcId="{F7820A6C-6C97-654A-B7C3-0114FD817721}" destId="{6A7D1A58-6230-684D-9719-3C2D6C0FD14B}" srcOrd="7" destOrd="0" presId="urn:microsoft.com/office/officeart/2008/layout/LinedList"/>
    <dgm:cxn modelId="{9BF9F68B-7264-3F43-AA6E-A2336B199420}" type="presParOf" srcId="{6A7D1A58-6230-684D-9719-3C2D6C0FD14B}" destId="{34A0B27A-1234-0E46-B5EC-1478816E0944}" srcOrd="0" destOrd="0" presId="urn:microsoft.com/office/officeart/2008/layout/LinedList"/>
    <dgm:cxn modelId="{939B31C6-C1A9-0A49-A401-BCEEE9FD0BE0}" type="presParOf" srcId="{6A7D1A58-6230-684D-9719-3C2D6C0FD14B}" destId="{72E475C5-FFE1-A841-96F4-09FC5D4D5E21}" srcOrd="1" destOrd="0" presId="urn:microsoft.com/office/officeart/2008/layout/LinedList"/>
    <dgm:cxn modelId="{C414B057-0360-E74E-8010-8301EC702453}" type="presParOf" srcId="{F7820A6C-6C97-654A-B7C3-0114FD817721}" destId="{1F00FD21-C184-8A49-9177-A07B8D4617BB}" srcOrd="8" destOrd="0" presId="urn:microsoft.com/office/officeart/2008/layout/LinedList"/>
    <dgm:cxn modelId="{1E13D385-9EBE-6743-8593-A7630F436A7C}" type="presParOf" srcId="{F7820A6C-6C97-654A-B7C3-0114FD817721}" destId="{6EB70749-2616-8340-801B-B7CFD967B2A5}" srcOrd="9" destOrd="0" presId="urn:microsoft.com/office/officeart/2008/layout/LinedList"/>
    <dgm:cxn modelId="{D192DA8C-58F5-1F43-B21F-A00D4B8211BF}" type="presParOf" srcId="{6EB70749-2616-8340-801B-B7CFD967B2A5}" destId="{EF189222-C9A8-1E43-9082-FBD8CEFD444B}" srcOrd="0" destOrd="0" presId="urn:microsoft.com/office/officeart/2008/layout/LinedList"/>
    <dgm:cxn modelId="{785896B5-9FB1-524A-89E3-A49C622151F9}" type="presParOf" srcId="{6EB70749-2616-8340-801B-B7CFD967B2A5}" destId="{E722B985-430D-4A44-804C-A466AFDF96F2}" srcOrd="1" destOrd="0" presId="urn:microsoft.com/office/officeart/2008/layout/LinedList"/>
    <dgm:cxn modelId="{7A21D944-736D-9E4B-AD9D-BF198D63DB85}" type="presParOf" srcId="{F7820A6C-6C97-654A-B7C3-0114FD817721}" destId="{F1A735B7-C0F5-1B4D-87DF-ADB383EEAD9A}" srcOrd="10" destOrd="0" presId="urn:microsoft.com/office/officeart/2008/layout/LinedList"/>
    <dgm:cxn modelId="{33451ED7-4E0B-0C4E-AEDA-7177E93DFEC8}" type="presParOf" srcId="{F7820A6C-6C97-654A-B7C3-0114FD817721}" destId="{3974BC30-263C-0C48-8021-2D0188A68D5A}" srcOrd="11" destOrd="0" presId="urn:microsoft.com/office/officeart/2008/layout/LinedList"/>
    <dgm:cxn modelId="{846EA34E-4397-804F-BAB2-42275E531D04}" type="presParOf" srcId="{3974BC30-263C-0C48-8021-2D0188A68D5A}" destId="{CFDE903B-33EA-8C4E-AF2F-6648FB1EA49A}" srcOrd="0" destOrd="0" presId="urn:microsoft.com/office/officeart/2008/layout/LinedList"/>
    <dgm:cxn modelId="{E817377A-CB69-034E-AA4A-6CD44F48F89B}" type="presParOf" srcId="{3974BC30-263C-0C48-8021-2D0188A68D5A}" destId="{28E97BD4-28AA-A043-B478-545729DBD262}" srcOrd="1" destOrd="0" presId="urn:microsoft.com/office/officeart/2008/layout/LinedList"/>
    <dgm:cxn modelId="{461DD8B2-C669-D341-A17E-785034577EA6}" type="presParOf" srcId="{F7820A6C-6C97-654A-B7C3-0114FD817721}" destId="{611B363E-F313-AB4E-9128-58F1CE5C3F40}" srcOrd="12" destOrd="0" presId="urn:microsoft.com/office/officeart/2008/layout/LinedList"/>
    <dgm:cxn modelId="{1A0CA361-2F90-B748-9367-5DD0592C0687}" type="presParOf" srcId="{F7820A6C-6C97-654A-B7C3-0114FD817721}" destId="{7E2662ED-8735-4A4D-9DB2-AA2E84D5616D}" srcOrd="13" destOrd="0" presId="urn:microsoft.com/office/officeart/2008/layout/LinedList"/>
    <dgm:cxn modelId="{7D851086-3A5E-D14E-A07E-991727D18E4F}" type="presParOf" srcId="{7E2662ED-8735-4A4D-9DB2-AA2E84D5616D}" destId="{05F1C7BE-4318-604C-AB1F-C31E87D19FB0}" srcOrd="0" destOrd="0" presId="urn:microsoft.com/office/officeart/2008/layout/LinedList"/>
    <dgm:cxn modelId="{C6031FEB-1488-ED44-ADB9-79926F064874}" type="presParOf" srcId="{7E2662ED-8735-4A4D-9DB2-AA2E84D5616D}" destId="{3BBDDFBD-7C83-4A48-87C3-7AB4E8559489}" srcOrd="1" destOrd="0" presId="urn:microsoft.com/office/officeart/2008/layout/LinedList"/>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0981F7F-C234-42BA-8A65-5BEB5408B87D}" type="doc">
      <dgm:prSet loTypeId="urn:microsoft.com/office/officeart/2005/8/layout/process1" loCatId="process" qsTypeId="urn:microsoft.com/office/officeart/2005/8/quickstyle/simple1" qsCatId="simple" csTypeId="urn:microsoft.com/office/officeart/2005/8/colors/accent1_2" csCatId="accent1" phldr="1"/>
      <dgm:spPr/>
    </dgm:pt>
    <dgm:pt modelId="{AE1AEE3B-63A5-4D61-BD8C-B9D433D508A1}">
      <dgm:prSet phldrT="[Text]"/>
      <dgm:spPr>
        <a:solidFill>
          <a:srgbClr val="4472C4"/>
        </a:solidFill>
      </dgm:spPr>
      <dgm:t>
        <a:bodyPr/>
        <a:lstStyle/>
        <a:p>
          <a:pPr>
            <a:buNone/>
          </a:pPr>
          <a:r>
            <a:rPr lang="en-GB">
              <a:solidFill>
                <a:schemeClr val="tx1"/>
              </a:solidFill>
              <a:latin typeface="Bahnschrift" panose="020B0502040204020203" pitchFamily="34" charset="0"/>
            </a:rPr>
            <a:t>Suicide rates in the GRT communities are more than </a:t>
          </a:r>
          <a:r>
            <a:rPr lang="en-GB" b="1">
              <a:solidFill>
                <a:schemeClr val="tx1"/>
              </a:solidFill>
              <a:latin typeface="Bahnschrift" panose="020B0502040204020203" pitchFamily="34" charset="0"/>
            </a:rPr>
            <a:t>six times higher than in the general population</a:t>
          </a:r>
          <a:r>
            <a:rPr lang="en-GB">
              <a:solidFill>
                <a:schemeClr val="tx1"/>
              </a:solidFill>
              <a:latin typeface="Bahnschrift" panose="020B0502040204020203" pitchFamily="34" charset="0"/>
            </a:rPr>
            <a:t>. (Parry et al, 2004; Sweeney and Dolling, 2020).</a:t>
          </a:r>
          <a:endParaRPr lang="en-GB" dirty="0">
            <a:solidFill>
              <a:schemeClr val="tx1"/>
            </a:solidFill>
          </a:endParaRPr>
        </a:p>
      </dgm:t>
    </dgm:pt>
    <dgm:pt modelId="{6144227C-EB48-4476-B74F-2DE0AE1358C1}" type="parTrans" cxnId="{77B61D78-2ED9-4963-BF15-CBE33D68D339}">
      <dgm:prSet/>
      <dgm:spPr/>
      <dgm:t>
        <a:bodyPr/>
        <a:lstStyle/>
        <a:p>
          <a:endParaRPr lang="en-GB"/>
        </a:p>
      </dgm:t>
    </dgm:pt>
    <dgm:pt modelId="{EFB5D66D-9581-4A72-A8D5-B9003EEC5EE3}" type="sibTrans" cxnId="{77B61D78-2ED9-4963-BF15-CBE33D68D339}">
      <dgm:prSet/>
      <dgm:spPr/>
      <dgm:t>
        <a:bodyPr/>
        <a:lstStyle/>
        <a:p>
          <a:endParaRPr lang="en-GB"/>
        </a:p>
      </dgm:t>
    </dgm:pt>
    <dgm:pt modelId="{8F9D1D98-1060-4EB5-8C4F-D8307E220772}">
      <dgm:prSet phldrT="[Text]"/>
      <dgm:spPr>
        <a:solidFill>
          <a:srgbClr val="4472C4"/>
        </a:solidFill>
      </dgm:spPr>
      <dgm:t>
        <a:bodyPr/>
        <a:lstStyle/>
        <a:p>
          <a:pPr>
            <a:buNone/>
          </a:pPr>
          <a:r>
            <a:rPr lang="en-GB">
              <a:solidFill>
                <a:schemeClr val="tx1"/>
              </a:solidFill>
              <a:latin typeface="Bahnschrift" panose="020B0502040204020203" pitchFamily="34" charset="0"/>
            </a:rPr>
            <a:t>Currently, </a:t>
          </a:r>
          <a:r>
            <a:rPr lang="en-GB" b="1">
              <a:solidFill>
                <a:schemeClr val="tx1"/>
              </a:solidFill>
              <a:latin typeface="Bahnschrift" panose="020B0502040204020203" pitchFamily="34" charset="0"/>
            </a:rPr>
            <a:t>one in four adults and one in ten children </a:t>
          </a:r>
          <a:r>
            <a:rPr lang="en-GB">
              <a:solidFill>
                <a:schemeClr val="tx1"/>
              </a:solidFill>
              <a:latin typeface="Bahnschrift" panose="020B0502040204020203" pitchFamily="34" charset="0"/>
            </a:rPr>
            <a:t>from the GRT communities in the UK have diagnosable mental health problems (ONS , 2022).</a:t>
          </a:r>
          <a:endParaRPr lang="en-GB" dirty="0">
            <a:solidFill>
              <a:schemeClr val="tx1"/>
            </a:solidFill>
          </a:endParaRPr>
        </a:p>
      </dgm:t>
    </dgm:pt>
    <dgm:pt modelId="{29CC9BF2-D271-40CC-8AD7-EC01D5EAB49E}" type="parTrans" cxnId="{AA8D126E-E2B5-4EBE-BD72-C5E0C4E9D968}">
      <dgm:prSet/>
      <dgm:spPr/>
      <dgm:t>
        <a:bodyPr/>
        <a:lstStyle/>
        <a:p>
          <a:endParaRPr lang="en-GB"/>
        </a:p>
      </dgm:t>
    </dgm:pt>
    <dgm:pt modelId="{123A1A58-CFAC-450F-A17E-70ADF8291EA7}" type="sibTrans" cxnId="{AA8D126E-E2B5-4EBE-BD72-C5E0C4E9D968}">
      <dgm:prSet/>
      <dgm:spPr/>
      <dgm:t>
        <a:bodyPr/>
        <a:lstStyle/>
        <a:p>
          <a:endParaRPr lang="en-GB"/>
        </a:p>
      </dgm:t>
    </dgm:pt>
    <dgm:pt modelId="{45A3FE9D-7C13-453B-B356-BBF47D7C9F71}">
      <dgm:prSet phldrT="[Text]"/>
      <dgm:spPr>
        <a:solidFill>
          <a:srgbClr val="4472C4"/>
        </a:solidFill>
      </dgm:spPr>
      <dgm:t>
        <a:bodyPr/>
        <a:lstStyle/>
        <a:p>
          <a:pPr>
            <a:buNone/>
          </a:pPr>
          <a:r>
            <a:rPr lang="en-GB" b="0">
              <a:solidFill>
                <a:schemeClr val="tx1"/>
              </a:solidFill>
              <a:latin typeface="Bahnschrift" panose="020B0502040204020203" pitchFamily="34" charset="0"/>
            </a:rPr>
            <a:t>NHS England </a:t>
          </a:r>
          <a:r>
            <a:rPr lang="en-GB">
              <a:solidFill>
                <a:schemeClr val="tx1"/>
              </a:solidFill>
              <a:latin typeface="Bahnschrift" panose="020B0502040204020203" pitchFamily="34" charset="0"/>
            </a:rPr>
            <a:t>acknowledged that populations such as the </a:t>
          </a:r>
          <a:r>
            <a:rPr lang="en-GB" b="1">
              <a:solidFill>
                <a:schemeClr val="tx1"/>
              </a:solidFill>
              <a:latin typeface="Bahnschrift" panose="020B0502040204020203" pitchFamily="34" charset="0"/>
            </a:rPr>
            <a:t>GRT communities have faced significant health inequalities </a:t>
          </a:r>
          <a:r>
            <a:rPr lang="en-GB">
              <a:solidFill>
                <a:schemeClr val="tx1"/>
              </a:solidFill>
              <a:latin typeface="Bahnschrift" panose="020B0502040204020203" pitchFamily="34" charset="0"/>
            </a:rPr>
            <a:t>in the past </a:t>
          </a:r>
          <a:endParaRPr lang="en-GB" dirty="0">
            <a:solidFill>
              <a:schemeClr val="tx1"/>
            </a:solidFill>
            <a:latin typeface="Bahnschrift" panose="020B0502040204020203" pitchFamily="34" charset="0"/>
          </a:endParaRPr>
        </a:p>
      </dgm:t>
    </dgm:pt>
    <dgm:pt modelId="{CB99D771-0855-420C-815A-AC259F57DF45}" type="parTrans" cxnId="{794AB428-0F10-4B05-BEE3-F21F9DF57AB9}">
      <dgm:prSet/>
      <dgm:spPr/>
      <dgm:t>
        <a:bodyPr/>
        <a:lstStyle/>
        <a:p>
          <a:endParaRPr lang="en-GB"/>
        </a:p>
      </dgm:t>
    </dgm:pt>
    <dgm:pt modelId="{FD154350-F3F6-402C-A856-F341FB2FDFB9}" type="sibTrans" cxnId="{794AB428-0F10-4B05-BEE3-F21F9DF57AB9}">
      <dgm:prSet/>
      <dgm:spPr/>
      <dgm:t>
        <a:bodyPr/>
        <a:lstStyle/>
        <a:p>
          <a:endParaRPr lang="en-GB"/>
        </a:p>
      </dgm:t>
    </dgm:pt>
    <dgm:pt modelId="{E58A49F3-0478-4414-9318-881628D15B7C}">
      <dgm:prSet/>
      <dgm:spPr>
        <a:solidFill>
          <a:srgbClr val="4472C4"/>
        </a:solidFill>
      </dgm:spPr>
      <dgm:t>
        <a:bodyPr/>
        <a:lstStyle/>
        <a:p>
          <a:r>
            <a:rPr lang="en-GB">
              <a:solidFill>
                <a:schemeClr val="tx1"/>
              </a:solidFill>
              <a:latin typeface="Bahnschrift" panose="020B0502040204020203" pitchFamily="34" charset="0"/>
            </a:rPr>
            <a:t>A </a:t>
          </a:r>
          <a:r>
            <a:rPr lang="en-GB" b="1">
              <a:solidFill>
                <a:schemeClr val="tx1"/>
              </a:solidFill>
              <a:latin typeface="Bahnschrift" panose="020B0502040204020203" pitchFamily="34" charset="0"/>
            </a:rPr>
            <a:t>co-production approach</a:t>
          </a:r>
          <a:r>
            <a:rPr lang="en-GB" b="0">
              <a:solidFill>
                <a:schemeClr val="tx1"/>
              </a:solidFill>
              <a:latin typeface="Bahnschrift" panose="020B0502040204020203" pitchFamily="34" charset="0"/>
            </a:rPr>
            <a:t> with communities </a:t>
          </a:r>
          <a:r>
            <a:rPr lang="en-GB">
              <a:solidFill>
                <a:schemeClr val="tx1"/>
              </a:solidFill>
              <a:latin typeface="Bahnschrift" panose="020B0502040204020203" pitchFamily="34" charset="0"/>
            </a:rPr>
            <a:t>such as the GRT community is a key factor to understanding health inequalities and providing services to support physical and mental health (NHS England, 2022)</a:t>
          </a:r>
          <a:endParaRPr lang="en-GB" dirty="0">
            <a:solidFill>
              <a:schemeClr val="tx1"/>
            </a:solidFill>
          </a:endParaRPr>
        </a:p>
      </dgm:t>
    </dgm:pt>
    <dgm:pt modelId="{ED223BA0-A751-48AF-8C08-5690CEFFD04C}" type="parTrans" cxnId="{DE85604F-47B2-4356-A01B-6C0FCF77E974}">
      <dgm:prSet/>
      <dgm:spPr/>
      <dgm:t>
        <a:bodyPr/>
        <a:lstStyle/>
        <a:p>
          <a:endParaRPr lang="en-GB"/>
        </a:p>
      </dgm:t>
    </dgm:pt>
    <dgm:pt modelId="{75C985F8-121F-4DB7-809E-E4580CF6C5E3}" type="sibTrans" cxnId="{DE85604F-47B2-4356-A01B-6C0FCF77E974}">
      <dgm:prSet/>
      <dgm:spPr/>
      <dgm:t>
        <a:bodyPr/>
        <a:lstStyle/>
        <a:p>
          <a:endParaRPr lang="en-GB"/>
        </a:p>
      </dgm:t>
    </dgm:pt>
    <dgm:pt modelId="{BE57CCC3-0FB9-4C70-9F11-81ACA3746525}" type="pres">
      <dgm:prSet presAssocID="{90981F7F-C234-42BA-8A65-5BEB5408B87D}" presName="Name0" presStyleCnt="0">
        <dgm:presLayoutVars>
          <dgm:dir/>
          <dgm:resizeHandles val="exact"/>
        </dgm:presLayoutVars>
      </dgm:prSet>
      <dgm:spPr/>
    </dgm:pt>
    <dgm:pt modelId="{4F426002-C070-4BA4-93A1-CB3A8BED9014}" type="pres">
      <dgm:prSet presAssocID="{AE1AEE3B-63A5-4D61-BD8C-B9D433D508A1}" presName="node" presStyleLbl="node1" presStyleIdx="0" presStyleCnt="4">
        <dgm:presLayoutVars>
          <dgm:bulletEnabled val="1"/>
        </dgm:presLayoutVars>
      </dgm:prSet>
      <dgm:spPr/>
    </dgm:pt>
    <dgm:pt modelId="{822D0005-5AFD-4169-A5BE-A89D3A3EE942}" type="pres">
      <dgm:prSet presAssocID="{EFB5D66D-9581-4A72-A8D5-B9003EEC5EE3}" presName="sibTrans" presStyleLbl="sibTrans2D1" presStyleIdx="0" presStyleCnt="3"/>
      <dgm:spPr/>
    </dgm:pt>
    <dgm:pt modelId="{3B40867C-CFE2-4D84-80C0-9B4A08FBDA60}" type="pres">
      <dgm:prSet presAssocID="{EFB5D66D-9581-4A72-A8D5-B9003EEC5EE3}" presName="connectorText" presStyleLbl="sibTrans2D1" presStyleIdx="0" presStyleCnt="3"/>
      <dgm:spPr/>
    </dgm:pt>
    <dgm:pt modelId="{082ECD4D-AF47-44D8-8C8D-C6488045330D}" type="pres">
      <dgm:prSet presAssocID="{8F9D1D98-1060-4EB5-8C4F-D8307E220772}" presName="node" presStyleLbl="node1" presStyleIdx="1" presStyleCnt="4">
        <dgm:presLayoutVars>
          <dgm:bulletEnabled val="1"/>
        </dgm:presLayoutVars>
      </dgm:prSet>
      <dgm:spPr/>
    </dgm:pt>
    <dgm:pt modelId="{BB8E04BF-CDFC-4704-99A4-50675E6F3F6B}" type="pres">
      <dgm:prSet presAssocID="{123A1A58-CFAC-450F-A17E-70ADF8291EA7}" presName="sibTrans" presStyleLbl="sibTrans2D1" presStyleIdx="1" presStyleCnt="3"/>
      <dgm:spPr/>
    </dgm:pt>
    <dgm:pt modelId="{F7D22E72-9BF7-46B7-B0EC-B3C6FE1741C3}" type="pres">
      <dgm:prSet presAssocID="{123A1A58-CFAC-450F-A17E-70ADF8291EA7}" presName="connectorText" presStyleLbl="sibTrans2D1" presStyleIdx="1" presStyleCnt="3"/>
      <dgm:spPr/>
    </dgm:pt>
    <dgm:pt modelId="{A2FA97A4-7E34-4C77-BC1A-3CFF5457928F}" type="pres">
      <dgm:prSet presAssocID="{45A3FE9D-7C13-453B-B356-BBF47D7C9F71}" presName="node" presStyleLbl="node1" presStyleIdx="2" presStyleCnt="4">
        <dgm:presLayoutVars>
          <dgm:bulletEnabled val="1"/>
        </dgm:presLayoutVars>
      </dgm:prSet>
      <dgm:spPr/>
    </dgm:pt>
    <dgm:pt modelId="{63BE2772-C417-4256-BBC6-3C8F265FF7DB}" type="pres">
      <dgm:prSet presAssocID="{FD154350-F3F6-402C-A856-F341FB2FDFB9}" presName="sibTrans" presStyleLbl="sibTrans2D1" presStyleIdx="2" presStyleCnt="3"/>
      <dgm:spPr/>
    </dgm:pt>
    <dgm:pt modelId="{53F345D3-83FB-4689-AD1E-09A90CD347EC}" type="pres">
      <dgm:prSet presAssocID="{FD154350-F3F6-402C-A856-F341FB2FDFB9}" presName="connectorText" presStyleLbl="sibTrans2D1" presStyleIdx="2" presStyleCnt="3"/>
      <dgm:spPr/>
    </dgm:pt>
    <dgm:pt modelId="{D1642502-BB32-4C02-864A-16944F21C76B}" type="pres">
      <dgm:prSet presAssocID="{E58A49F3-0478-4414-9318-881628D15B7C}" presName="node" presStyleLbl="node1" presStyleIdx="3" presStyleCnt="4">
        <dgm:presLayoutVars>
          <dgm:bulletEnabled val="1"/>
        </dgm:presLayoutVars>
      </dgm:prSet>
      <dgm:spPr/>
    </dgm:pt>
  </dgm:ptLst>
  <dgm:cxnLst>
    <dgm:cxn modelId="{794AB428-0F10-4B05-BEE3-F21F9DF57AB9}" srcId="{90981F7F-C234-42BA-8A65-5BEB5408B87D}" destId="{45A3FE9D-7C13-453B-B356-BBF47D7C9F71}" srcOrd="2" destOrd="0" parTransId="{CB99D771-0855-420C-815A-AC259F57DF45}" sibTransId="{FD154350-F3F6-402C-A856-F341FB2FDFB9}"/>
    <dgm:cxn modelId="{B6E8A92E-1AC7-417E-BABF-00D151A2F93D}" type="presOf" srcId="{E58A49F3-0478-4414-9318-881628D15B7C}" destId="{D1642502-BB32-4C02-864A-16944F21C76B}" srcOrd="0" destOrd="0" presId="urn:microsoft.com/office/officeart/2005/8/layout/process1"/>
    <dgm:cxn modelId="{430AF940-B24D-4D30-A1CB-3F840464140E}" type="presOf" srcId="{FD154350-F3F6-402C-A856-F341FB2FDFB9}" destId="{63BE2772-C417-4256-BBC6-3C8F265FF7DB}" srcOrd="0" destOrd="0" presId="urn:microsoft.com/office/officeart/2005/8/layout/process1"/>
    <dgm:cxn modelId="{E4D3DB5D-24E5-4BE8-BC07-349462AEF08E}" type="presOf" srcId="{AE1AEE3B-63A5-4D61-BD8C-B9D433D508A1}" destId="{4F426002-C070-4BA4-93A1-CB3A8BED9014}" srcOrd="0" destOrd="0" presId="urn:microsoft.com/office/officeart/2005/8/layout/process1"/>
    <dgm:cxn modelId="{4AABED45-2107-4034-BF60-AB2290A9A11E}" type="presOf" srcId="{EFB5D66D-9581-4A72-A8D5-B9003EEC5EE3}" destId="{3B40867C-CFE2-4D84-80C0-9B4A08FBDA60}" srcOrd="1" destOrd="0" presId="urn:microsoft.com/office/officeart/2005/8/layout/process1"/>
    <dgm:cxn modelId="{EC945E47-CE3A-4A20-B038-0FFF25131E33}" type="presOf" srcId="{8F9D1D98-1060-4EB5-8C4F-D8307E220772}" destId="{082ECD4D-AF47-44D8-8C8D-C6488045330D}" srcOrd="0" destOrd="0" presId="urn:microsoft.com/office/officeart/2005/8/layout/process1"/>
    <dgm:cxn modelId="{E205F848-66C3-4A26-9E79-7F005A436619}" type="presOf" srcId="{123A1A58-CFAC-450F-A17E-70ADF8291EA7}" destId="{F7D22E72-9BF7-46B7-B0EC-B3C6FE1741C3}" srcOrd="1" destOrd="0" presId="urn:microsoft.com/office/officeart/2005/8/layout/process1"/>
    <dgm:cxn modelId="{AA8D126E-E2B5-4EBE-BD72-C5E0C4E9D968}" srcId="{90981F7F-C234-42BA-8A65-5BEB5408B87D}" destId="{8F9D1D98-1060-4EB5-8C4F-D8307E220772}" srcOrd="1" destOrd="0" parTransId="{29CC9BF2-D271-40CC-8AD7-EC01D5EAB49E}" sibTransId="{123A1A58-CFAC-450F-A17E-70ADF8291EA7}"/>
    <dgm:cxn modelId="{DE85604F-47B2-4356-A01B-6C0FCF77E974}" srcId="{90981F7F-C234-42BA-8A65-5BEB5408B87D}" destId="{E58A49F3-0478-4414-9318-881628D15B7C}" srcOrd="3" destOrd="0" parTransId="{ED223BA0-A751-48AF-8C08-5690CEFFD04C}" sibTransId="{75C985F8-121F-4DB7-809E-E4580CF6C5E3}"/>
    <dgm:cxn modelId="{77B61D78-2ED9-4963-BF15-CBE33D68D339}" srcId="{90981F7F-C234-42BA-8A65-5BEB5408B87D}" destId="{AE1AEE3B-63A5-4D61-BD8C-B9D433D508A1}" srcOrd="0" destOrd="0" parTransId="{6144227C-EB48-4476-B74F-2DE0AE1358C1}" sibTransId="{EFB5D66D-9581-4A72-A8D5-B9003EEC5EE3}"/>
    <dgm:cxn modelId="{EDBD70C5-E8D8-4A5F-BE40-95E2DA8CE36E}" type="presOf" srcId="{EFB5D66D-9581-4A72-A8D5-B9003EEC5EE3}" destId="{822D0005-5AFD-4169-A5BE-A89D3A3EE942}" srcOrd="0" destOrd="0" presId="urn:microsoft.com/office/officeart/2005/8/layout/process1"/>
    <dgm:cxn modelId="{75B615D1-52B9-4166-B930-0CAD76AF4F3A}" type="presOf" srcId="{FD154350-F3F6-402C-A856-F341FB2FDFB9}" destId="{53F345D3-83FB-4689-AD1E-09A90CD347EC}" srcOrd="1" destOrd="0" presId="urn:microsoft.com/office/officeart/2005/8/layout/process1"/>
    <dgm:cxn modelId="{81601BD4-6849-4DC9-AD9E-561698E7F891}" type="presOf" srcId="{45A3FE9D-7C13-453B-B356-BBF47D7C9F71}" destId="{A2FA97A4-7E34-4C77-BC1A-3CFF5457928F}" srcOrd="0" destOrd="0" presId="urn:microsoft.com/office/officeart/2005/8/layout/process1"/>
    <dgm:cxn modelId="{61F678E7-1EFD-4338-A0D7-ADF76E477414}" type="presOf" srcId="{90981F7F-C234-42BA-8A65-5BEB5408B87D}" destId="{BE57CCC3-0FB9-4C70-9F11-81ACA3746525}" srcOrd="0" destOrd="0" presId="urn:microsoft.com/office/officeart/2005/8/layout/process1"/>
    <dgm:cxn modelId="{980DA6F6-BF4F-4B81-B3ED-C913B4E01E9B}" type="presOf" srcId="{123A1A58-CFAC-450F-A17E-70ADF8291EA7}" destId="{BB8E04BF-CDFC-4704-99A4-50675E6F3F6B}" srcOrd="0" destOrd="0" presId="urn:microsoft.com/office/officeart/2005/8/layout/process1"/>
    <dgm:cxn modelId="{65CA00C3-9B8B-40FD-9F17-83A55B82F8CB}" type="presParOf" srcId="{BE57CCC3-0FB9-4C70-9F11-81ACA3746525}" destId="{4F426002-C070-4BA4-93A1-CB3A8BED9014}" srcOrd="0" destOrd="0" presId="urn:microsoft.com/office/officeart/2005/8/layout/process1"/>
    <dgm:cxn modelId="{8570643E-76A4-452D-81DC-6A80E54F8347}" type="presParOf" srcId="{BE57CCC3-0FB9-4C70-9F11-81ACA3746525}" destId="{822D0005-5AFD-4169-A5BE-A89D3A3EE942}" srcOrd="1" destOrd="0" presId="urn:microsoft.com/office/officeart/2005/8/layout/process1"/>
    <dgm:cxn modelId="{EB80F92F-EA1C-41F9-9125-1B726DD019FB}" type="presParOf" srcId="{822D0005-5AFD-4169-A5BE-A89D3A3EE942}" destId="{3B40867C-CFE2-4D84-80C0-9B4A08FBDA60}" srcOrd="0" destOrd="0" presId="urn:microsoft.com/office/officeart/2005/8/layout/process1"/>
    <dgm:cxn modelId="{E524D69A-3AF1-480A-8324-04E27A6ABB28}" type="presParOf" srcId="{BE57CCC3-0FB9-4C70-9F11-81ACA3746525}" destId="{082ECD4D-AF47-44D8-8C8D-C6488045330D}" srcOrd="2" destOrd="0" presId="urn:microsoft.com/office/officeart/2005/8/layout/process1"/>
    <dgm:cxn modelId="{73D0BD22-924B-4ACE-82CE-5444D71E6DEF}" type="presParOf" srcId="{BE57CCC3-0FB9-4C70-9F11-81ACA3746525}" destId="{BB8E04BF-CDFC-4704-99A4-50675E6F3F6B}" srcOrd="3" destOrd="0" presId="urn:microsoft.com/office/officeart/2005/8/layout/process1"/>
    <dgm:cxn modelId="{7DEE8595-C71F-49DD-8E8F-D717520F3812}" type="presParOf" srcId="{BB8E04BF-CDFC-4704-99A4-50675E6F3F6B}" destId="{F7D22E72-9BF7-46B7-B0EC-B3C6FE1741C3}" srcOrd="0" destOrd="0" presId="urn:microsoft.com/office/officeart/2005/8/layout/process1"/>
    <dgm:cxn modelId="{85155676-3A65-4450-8307-8B8C91934E7E}" type="presParOf" srcId="{BE57CCC3-0FB9-4C70-9F11-81ACA3746525}" destId="{A2FA97A4-7E34-4C77-BC1A-3CFF5457928F}" srcOrd="4" destOrd="0" presId="urn:microsoft.com/office/officeart/2005/8/layout/process1"/>
    <dgm:cxn modelId="{B3D3EDFE-84E9-45AF-9474-079D292F866F}" type="presParOf" srcId="{BE57CCC3-0FB9-4C70-9F11-81ACA3746525}" destId="{63BE2772-C417-4256-BBC6-3C8F265FF7DB}" srcOrd="5" destOrd="0" presId="urn:microsoft.com/office/officeart/2005/8/layout/process1"/>
    <dgm:cxn modelId="{7423A545-0640-4937-8408-946419531CCA}" type="presParOf" srcId="{63BE2772-C417-4256-BBC6-3C8F265FF7DB}" destId="{53F345D3-83FB-4689-AD1E-09A90CD347EC}" srcOrd="0" destOrd="0" presId="urn:microsoft.com/office/officeart/2005/8/layout/process1"/>
    <dgm:cxn modelId="{B602076A-61A6-4839-8BA0-267B18D28782}" type="presParOf" srcId="{BE57CCC3-0FB9-4C70-9F11-81ACA3746525}" destId="{D1642502-BB32-4C02-864A-16944F21C76B}"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ACEC1-4D94-4343-B34E-3735BF75BCD6}">
      <dsp:nvSpPr>
        <dsp:cNvPr id="0" name=""/>
        <dsp:cNvSpPr/>
      </dsp:nvSpPr>
      <dsp:spPr>
        <a:xfrm>
          <a:off x="756" y="37567"/>
          <a:ext cx="2949032" cy="1769419"/>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GB" sz="2300" b="1" kern="1200" dirty="0">
              <a:ea typeface="Calibri" panose="020F0502020204030204" pitchFamily="34" charset="0"/>
              <a:cs typeface="Times New Roman" panose="02020603050405020304" pitchFamily="18" charset="0"/>
            </a:rPr>
            <a:t>H</a:t>
          </a:r>
          <a:r>
            <a:rPr lang="en-GB" sz="2300" b="1" kern="1200" dirty="0">
              <a:effectLst/>
              <a:ea typeface="Calibri" panose="020F0502020204030204" pitchFamily="34" charset="0"/>
              <a:cs typeface="Times New Roman" panose="02020603050405020304" pitchFamily="18" charset="0"/>
            </a:rPr>
            <a:t>uge impact on mental well-being</a:t>
          </a:r>
          <a:endParaRPr lang="en-GB" sz="2300" kern="1200" dirty="0"/>
        </a:p>
      </dsp:txBody>
      <dsp:txXfrm>
        <a:off x="756" y="37567"/>
        <a:ext cx="2949032" cy="1769419"/>
      </dsp:txXfrm>
    </dsp:sp>
    <dsp:sp modelId="{FC051C24-4D35-45C4-82C6-3F7F03029796}">
      <dsp:nvSpPr>
        <dsp:cNvPr id="0" name=""/>
        <dsp:cNvSpPr/>
      </dsp:nvSpPr>
      <dsp:spPr>
        <a:xfrm>
          <a:off x="3244692" y="37567"/>
          <a:ext cx="2949032" cy="1769419"/>
        </a:xfrm>
        <a:prstGeom prst="rect">
          <a:avLst/>
        </a:prstGeom>
        <a:solidFill>
          <a:schemeClr val="accent4">
            <a:hueOff val="-47575"/>
            <a:satOff val="13739"/>
            <a:lumOff val="29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GB" sz="2300" b="1" kern="1200" dirty="0">
              <a:effectLst/>
              <a:ea typeface="Calibri" panose="020F0502020204030204" pitchFamily="34" charset="0"/>
              <a:cs typeface="Times New Roman" panose="02020603050405020304" pitchFamily="18" charset="0"/>
            </a:rPr>
            <a:t>Higher rates of suicide</a:t>
          </a:r>
          <a:endParaRPr lang="en-GB" sz="2300" kern="1200" dirty="0"/>
        </a:p>
      </dsp:txBody>
      <dsp:txXfrm>
        <a:off x="3244692" y="37567"/>
        <a:ext cx="2949032" cy="1769419"/>
      </dsp:txXfrm>
    </dsp:sp>
    <dsp:sp modelId="{6441022D-A5F7-493D-B8DF-7A9C434D2EE8}">
      <dsp:nvSpPr>
        <dsp:cNvPr id="0" name=""/>
        <dsp:cNvSpPr/>
      </dsp:nvSpPr>
      <dsp:spPr>
        <a:xfrm>
          <a:off x="756" y="2101890"/>
          <a:ext cx="2949032" cy="1769419"/>
        </a:xfrm>
        <a:prstGeom prst="rect">
          <a:avLst/>
        </a:prstGeom>
        <a:solidFill>
          <a:schemeClr val="accent4">
            <a:hueOff val="-95150"/>
            <a:satOff val="27479"/>
            <a:lumOff val="5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GB" sz="2300" b="1" kern="1200" dirty="0">
              <a:effectLst/>
              <a:ea typeface="Calibri" panose="020F0502020204030204" pitchFamily="34" charset="0"/>
              <a:cs typeface="Times New Roman" panose="02020603050405020304" pitchFamily="18" charset="0"/>
            </a:rPr>
            <a:t>Culturally appropriate services often non-existent</a:t>
          </a:r>
          <a:endParaRPr lang="en-GB" sz="2300" kern="1200" dirty="0"/>
        </a:p>
      </dsp:txBody>
      <dsp:txXfrm>
        <a:off x="756" y="2101890"/>
        <a:ext cx="2949032" cy="1769419"/>
      </dsp:txXfrm>
    </dsp:sp>
    <dsp:sp modelId="{F6B25802-5AAF-4633-9A32-E40E0A4A700E}">
      <dsp:nvSpPr>
        <dsp:cNvPr id="0" name=""/>
        <dsp:cNvSpPr/>
      </dsp:nvSpPr>
      <dsp:spPr>
        <a:xfrm>
          <a:off x="3244692" y="2101890"/>
          <a:ext cx="2949032" cy="1769419"/>
        </a:xfrm>
        <a:prstGeom prst="rect">
          <a:avLst/>
        </a:prstGeom>
        <a:solidFill>
          <a:schemeClr val="accent4">
            <a:hueOff val="-142724"/>
            <a:satOff val="41218"/>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Font typeface="Arial" panose="020B0604020202020204" pitchFamily="34" charset="0"/>
            <a:buNone/>
          </a:pPr>
          <a:r>
            <a:rPr lang="en-GB" sz="2300" b="1" kern="1200" dirty="0">
              <a:effectLst/>
              <a:ea typeface="Calibri" panose="020F0502020204030204" pitchFamily="34" charset="0"/>
              <a:cs typeface="Times New Roman" panose="02020603050405020304" pitchFamily="18" charset="0"/>
            </a:rPr>
            <a:t>Discrimination and stereotyping despite generational socio and economic inequalities</a:t>
          </a:r>
          <a:endParaRPr lang="en-GB" sz="2300" kern="1200" dirty="0"/>
        </a:p>
      </dsp:txBody>
      <dsp:txXfrm>
        <a:off x="3244692" y="2101890"/>
        <a:ext cx="2949032" cy="176941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F6C584-E641-A94C-9D64-AE01381AAD7B}">
      <dsp:nvSpPr>
        <dsp:cNvPr id="0" name=""/>
        <dsp:cNvSpPr/>
      </dsp:nvSpPr>
      <dsp:spPr>
        <a:xfrm>
          <a:off x="1464118" y="1930"/>
          <a:ext cx="5856473" cy="999768"/>
        </a:xfrm>
        <a:prstGeom prst="rect">
          <a:avLst/>
        </a:prstGeom>
        <a:solidFill>
          <a:srgbClr val="EDF1F9"/>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632" tIns="253941" rIns="113632" bIns="253941"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ahnschrift" panose="020B0502040204020203" pitchFamily="34" charset="0"/>
            </a:rPr>
            <a:t>Collect qualitative data to inform planning of services and support for the GRT communities</a:t>
          </a:r>
        </a:p>
      </dsp:txBody>
      <dsp:txXfrm>
        <a:off x="1464118" y="1930"/>
        <a:ext cx="5856473" cy="999768"/>
      </dsp:txXfrm>
    </dsp:sp>
    <dsp:sp modelId="{6909481B-B280-FE47-B312-AD69543D37C2}">
      <dsp:nvSpPr>
        <dsp:cNvPr id="0" name=""/>
        <dsp:cNvSpPr/>
      </dsp:nvSpPr>
      <dsp:spPr>
        <a:xfrm>
          <a:off x="0" y="1930"/>
          <a:ext cx="1464118" cy="9997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6" tIns="98755" rIns="77476" bIns="98755" numCol="1" spcCol="1270" anchor="ctr" anchorCtr="0">
          <a:noAutofit/>
        </a:bodyPr>
        <a:lstStyle/>
        <a:p>
          <a:pPr marL="0" lvl="0" indent="0" algn="ctr" defTabSz="800100">
            <a:lnSpc>
              <a:spcPct val="90000"/>
            </a:lnSpc>
            <a:spcBef>
              <a:spcPct val="0"/>
            </a:spcBef>
            <a:spcAft>
              <a:spcPct val="35000"/>
            </a:spcAft>
            <a:buNone/>
          </a:pPr>
          <a:r>
            <a:rPr lang="en-US" sz="1800" kern="1200">
              <a:latin typeface="Bahnschrift" panose="020B0502040204020203" pitchFamily="34" charset="0"/>
            </a:rPr>
            <a:t>Collect</a:t>
          </a:r>
        </a:p>
      </dsp:txBody>
      <dsp:txXfrm>
        <a:off x="0" y="1930"/>
        <a:ext cx="1464118" cy="999768"/>
      </dsp:txXfrm>
    </dsp:sp>
    <dsp:sp modelId="{9A1D0CA9-D614-4A41-B9DC-596ED74BB127}">
      <dsp:nvSpPr>
        <dsp:cNvPr id="0" name=""/>
        <dsp:cNvSpPr/>
      </dsp:nvSpPr>
      <dsp:spPr>
        <a:xfrm>
          <a:off x="1464118" y="1061684"/>
          <a:ext cx="5856473" cy="999768"/>
        </a:xfrm>
        <a:prstGeom prst="rect">
          <a:avLst/>
        </a:prstGeom>
        <a:solidFill>
          <a:srgbClr val="EDF1F9">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632" tIns="253941" rIns="113632" bIns="253941"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ahnschrift" panose="020B0502040204020203" pitchFamily="34" charset="0"/>
            </a:rPr>
            <a:t>Understand the perceptions and experiences of the GRT communities around mental health, wellbeing and suicide</a:t>
          </a:r>
        </a:p>
      </dsp:txBody>
      <dsp:txXfrm>
        <a:off x="1464118" y="1061684"/>
        <a:ext cx="5856473" cy="999768"/>
      </dsp:txXfrm>
    </dsp:sp>
    <dsp:sp modelId="{EFB46E7C-6056-8647-BA66-75EE35687BE2}">
      <dsp:nvSpPr>
        <dsp:cNvPr id="0" name=""/>
        <dsp:cNvSpPr/>
      </dsp:nvSpPr>
      <dsp:spPr>
        <a:xfrm>
          <a:off x="0" y="1061684"/>
          <a:ext cx="1464118" cy="9997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6" tIns="98755" rIns="77476" bIns="98755" numCol="1" spcCol="1270" anchor="ctr" anchorCtr="0">
          <a:noAutofit/>
        </a:bodyPr>
        <a:lstStyle/>
        <a:p>
          <a:pPr marL="0" lvl="0" indent="0" algn="ctr" defTabSz="800100">
            <a:lnSpc>
              <a:spcPct val="90000"/>
            </a:lnSpc>
            <a:spcBef>
              <a:spcPct val="0"/>
            </a:spcBef>
            <a:spcAft>
              <a:spcPct val="35000"/>
            </a:spcAft>
            <a:buNone/>
          </a:pPr>
          <a:r>
            <a:rPr lang="en-US" sz="1800" kern="1200">
              <a:latin typeface="Bahnschrift" panose="020B0502040204020203" pitchFamily="34" charset="0"/>
            </a:rPr>
            <a:t>Understand</a:t>
          </a:r>
        </a:p>
      </dsp:txBody>
      <dsp:txXfrm>
        <a:off x="0" y="1061684"/>
        <a:ext cx="1464118" cy="999768"/>
      </dsp:txXfrm>
    </dsp:sp>
    <dsp:sp modelId="{3AE7910B-EB72-9945-AF74-6CA3FFC93DFC}">
      <dsp:nvSpPr>
        <dsp:cNvPr id="0" name=""/>
        <dsp:cNvSpPr/>
      </dsp:nvSpPr>
      <dsp:spPr>
        <a:xfrm>
          <a:off x="1464118" y="2121439"/>
          <a:ext cx="5856473" cy="999768"/>
        </a:xfrm>
        <a:prstGeom prst="rect">
          <a:avLst/>
        </a:prstGeom>
        <a:solidFill>
          <a:srgbClr val="EDF1F9">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632" tIns="253941" rIns="113632" bIns="253941"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ahnschrift" panose="020B0502040204020203" pitchFamily="34" charset="0"/>
            </a:rPr>
            <a:t>Foster trusting relationships between the GRT community and other partner </a:t>
          </a:r>
          <a:r>
            <a:rPr lang="en-GB" sz="1800" kern="1200" noProof="0" dirty="0">
              <a:latin typeface="Bahnschrift" panose="020B0502040204020203" pitchFamily="34" charset="0"/>
            </a:rPr>
            <a:t>organisations</a:t>
          </a:r>
          <a:r>
            <a:rPr lang="en-US" sz="1800" kern="1200" dirty="0">
              <a:latin typeface="Bahnschrift" panose="020B0502040204020203" pitchFamily="34" charset="0"/>
            </a:rPr>
            <a:t> including HCC</a:t>
          </a:r>
        </a:p>
      </dsp:txBody>
      <dsp:txXfrm>
        <a:off x="1464118" y="2121439"/>
        <a:ext cx="5856473" cy="999768"/>
      </dsp:txXfrm>
    </dsp:sp>
    <dsp:sp modelId="{2A97DDB4-0645-4948-98D4-7CEF77887193}">
      <dsp:nvSpPr>
        <dsp:cNvPr id="0" name=""/>
        <dsp:cNvSpPr/>
      </dsp:nvSpPr>
      <dsp:spPr>
        <a:xfrm>
          <a:off x="0" y="2121439"/>
          <a:ext cx="1464118" cy="9997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6" tIns="98755" rIns="77476" bIns="98755" numCol="1" spcCol="1270" anchor="ctr" anchorCtr="0">
          <a:noAutofit/>
        </a:bodyPr>
        <a:lstStyle/>
        <a:p>
          <a:pPr marL="0" lvl="0" indent="0" algn="ctr" defTabSz="800100">
            <a:lnSpc>
              <a:spcPct val="90000"/>
            </a:lnSpc>
            <a:spcBef>
              <a:spcPct val="0"/>
            </a:spcBef>
            <a:spcAft>
              <a:spcPct val="35000"/>
            </a:spcAft>
            <a:buNone/>
          </a:pPr>
          <a:r>
            <a:rPr lang="en-US" sz="1800" kern="1200">
              <a:latin typeface="Bahnschrift" panose="020B0502040204020203" pitchFamily="34" charset="0"/>
            </a:rPr>
            <a:t>Foster</a:t>
          </a:r>
        </a:p>
      </dsp:txBody>
      <dsp:txXfrm>
        <a:off x="0" y="2121439"/>
        <a:ext cx="1464118" cy="999768"/>
      </dsp:txXfrm>
    </dsp:sp>
    <dsp:sp modelId="{A7C62DC0-57AD-B141-8B1C-1A83C9DA2FD0}">
      <dsp:nvSpPr>
        <dsp:cNvPr id="0" name=""/>
        <dsp:cNvSpPr/>
      </dsp:nvSpPr>
      <dsp:spPr>
        <a:xfrm>
          <a:off x="1464118" y="3181194"/>
          <a:ext cx="5856473" cy="999768"/>
        </a:xfrm>
        <a:prstGeom prst="rect">
          <a:avLst/>
        </a:prstGeom>
        <a:solidFill>
          <a:srgbClr val="EDF1F9">
            <a:alpha val="90000"/>
          </a:srgb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632" tIns="253941" rIns="113632" bIns="253941" numCol="1" spcCol="1270" anchor="ctr" anchorCtr="0">
          <a:noAutofit/>
        </a:bodyPr>
        <a:lstStyle/>
        <a:p>
          <a:pPr marL="0" lvl="0" indent="0" algn="l" defTabSz="800100">
            <a:lnSpc>
              <a:spcPct val="90000"/>
            </a:lnSpc>
            <a:spcBef>
              <a:spcPct val="0"/>
            </a:spcBef>
            <a:spcAft>
              <a:spcPct val="35000"/>
            </a:spcAft>
            <a:buNone/>
          </a:pPr>
          <a:r>
            <a:rPr lang="en-US" sz="1800" kern="1200" dirty="0">
              <a:latin typeface="Bahnschrift" panose="020B0502040204020203" pitchFamily="34" charset="0"/>
            </a:rPr>
            <a:t>To increase confidence of community members, the working group and other </a:t>
          </a:r>
          <a:r>
            <a:rPr lang="en-US" sz="1800" kern="1200" dirty="0" err="1">
              <a:latin typeface="Bahnschrift" panose="020B0502040204020203" pitchFamily="34" charset="0"/>
            </a:rPr>
            <a:t>organisations</a:t>
          </a:r>
          <a:r>
            <a:rPr lang="en-US" sz="1800" kern="1200" dirty="0">
              <a:latin typeface="Bahnschrift" panose="020B0502040204020203" pitchFamily="34" charset="0"/>
            </a:rPr>
            <a:t> involved in mental health and bereavement services within Hertfordshire</a:t>
          </a:r>
        </a:p>
      </dsp:txBody>
      <dsp:txXfrm>
        <a:off x="1464118" y="3181194"/>
        <a:ext cx="5856473" cy="999768"/>
      </dsp:txXfrm>
    </dsp:sp>
    <dsp:sp modelId="{66AE97B4-5B6E-B843-B83C-8ED11B765527}">
      <dsp:nvSpPr>
        <dsp:cNvPr id="0" name=""/>
        <dsp:cNvSpPr/>
      </dsp:nvSpPr>
      <dsp:spPr>
        <a:xfrm>
          <a:off x="0" y="3181194"/>
          <a:ext cx="1464118" cy="999768"/>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7476" tIns="98755" rIns="77476" bIns="98755" numCol="1" spcCol="1270" anchor="ctr" anchorCtr="0">
          <a:noAutofit/>
        </a:bodyPr>
        <a:lstStyle/>
        <a:p>
          <a:pPr marL="0" lvl="0" indent="0" algn="ctr" defTabSz="800100">
            <a:lnSpc>
              <a:spcPct val="90000"/>
            </a:lnSpc>
            <a:spcBef>
              <a:spcPct val="0"/>
            </a:spcBef>
            <a:spcAft>
              <a:spcPct val="35000"/>
            </a:spcAft>
            <a:buNone/>
          </a:pPr>
          <a:r>
            <a:rPr lang="en-US" sz="1800" kern="1200">
              <a:latin typeface="Bahnschrift" panose="020B0502040204020203" pitchFamily="34" charset="0"/>
            </a:rPr>
            <a:t>Increase</a:t>
          </a:r>
        </a:p>
      </dsp:txBody>
      <dsp:txXfrm>
        <a:off x="0" y="3181194"/>
        <a:ext cx="1464118" cy="9997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AB2E17-25D3-4F5B-AD97-D81DCE2AED52}">
      <dsp:nvSpPr>
        <dsp:cNvPr id="0" name=""/>
        <dsp:cNvSpPr/>
      </dsp:nvSpPr>
      <dsp:spPr>
        <a:xfrm>
          <a:off x="701114" y="843631"/>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B4C2250-3922-4F9B-A907-991DA371BA58}">
      <dsp:nvSpPr>
        <dsp:cNvPr id="0" name=""/>
        <dsp:cNvSpPr/>
      </dsp:nvSpPr>
      <dsp:spPr>
        <a:xfrm>
          <a:off x="206114" y="2029496"/>
          <a:ext cx="1800000" cy="1319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Bahnschrift" panose="020B0502040204020203" pitchFamily="34" charset="0"/>
            </a:rPr>
            <a:t>Tradition and Culture</a:t>
          </a:r>
          <a:endParaRPr lang="en-US" sz="2400" kern="1200" dirty="0">
            <a:latin typeface="Bahnschrift" panose="020B0502040204020203" pitchFamily="34" charset="0"/>
          </a:endParaRPr>
        </a:p>
      </dsp:txBody>
      <dsp:txXfrm>
        <a:off x="206114" y="2029496"/>
        <a:ext cx="1800000" cy="1319677"/>
      </dsp:txXfrm>
    </dsp:sp>
    <dsp:sp modelId="{162FA9EC-7FDF-4275-8E6E-CF0B52D8D575}">
      <dsp:nvSpPr>
        <dsp:cNvPr id="0" name=""/>
        <dsp:cNvSpPr/>
      </dsp:nvSpPr>
      <dsp:spPr>
        <a:xfrm>
          <a:off x="2816114" y="843631"/>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B3F591B-3C33-427B-BFFE-7FC8E6BFA313}">
      <dsp:nvSpPr>
        <dsp:cNvPr id="0" name=""/>
        <dsp:cNvSpPr/>
      </dsp:nvSpPr>
      <dsp:spPr>
        <a:xfrm>
          <a:off x="2321114" y="2029496"/>
          <a:ext cx="1800000" cy="1319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kern="1200">
              <a:latin typeface="Bahnschrift" panose="020B0502040204020203" pitchFamily="34" charset="0"/>
            </a:rPr>
            <a:t>Feelings, emotions and beliefs</a:t>
          </a:r>
          <a:endParaRPr lang="en-US" sz="2400" kern="1200">
            <a:latin typeface="Bahnschrift" panose="020B0502040204020203" pitchFamily="34" charset="0"/>
          </a:endParaRPr>
        </a:p>
      </dsp:txBody>
      <dsp:txXfrm>
        <a:off x="2321114" y="2029496"/>
        <a:ext cx="1800000" cy="1319677"/>
      </dsp:txXfrm>
    </dsp:sp>
    <dsp:sp modelId="{CEA6787C-D60A-4121-A577-A34BE1240C7B}">
      <dsp:nvSpPr>
        <dsp:cNvPr id="0" name=""/>
        <dsp:cNvSpPr/>
      </dsp:nvSpPr>
      <dsp:spPr>
        <a:xfrm>
          <a:off x="4931114" y="843631"/>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D65B32B-D5B9-43C1-B08C-D3FBB7D99CEF}">
      <dsp:nvSpPr>
        <dsp:cNvPr id="0" name=""/>
        <dsp:cNvSpPr/>
      </dsp:nvSpPr>
      <dsp:spPr>
        <a:xfrm>
          <a:off x="4436114" y="2029496"/>
          <a:ext cx="1800000" cy="1319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kern="1200">
              <a:latin typeface="Bahnschrift" panose="020B0502040204020203" pitchFamily="34" charset="0"/>
            </a:rPr>
            <a:t>Modern life, media and perceptions</a:t>
          </a:r>
          <a:endParaRPr lang="en-US" sz="2400" kern="1200">
            <a:latin typeface="Bahnschrift" panose="020B0502040204020203" pitchFamily="34" charset="0"/>
          </a:endParaRPr>
        </a:p>
      </dsp:txBody>
      <dsp:txXfrm>
        <a:off x="4436114" y="2029496"/>
        <a:ext cx="1800000" cy="1319677"/>
      </dsp:txXfrm>
    </dsp:sp>
    <dsp:sp modelId="{8010BB02-F760-4D07-9749-65EF4ED863F3}">
      <dsp:nvSpPr>
        <dsp:cNvPr id="0" name=""/>
        <dsp:cNvSpPr/>
      </dsp:nvSpPr>
      <dsp:spPr>
        <a:xfrm>
          <a:off x="7046114" y="843631"/>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2DB4DD6-BF24-4458-A6F7-FB5B7E79D45B}">
      <dsp:nvSpPr>
        <dsp:cNvPr id="0" name=""/>
        <dsp:cNvSpPr/>
      </dsp:nvSpPr>
      <dsp:spPr>
        <a:xfrm>
          <a:off x="6551114" y="2029496"/>
          <a:ext cx="1800000" cy="1319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Bahnschrift" panose="020B0502040204020203" pitchFamily="34" charset="0"/>
            </a:rPr>
            <a:t>Physical, mental and social wellbeing</a:t>
          </a:r>
          <a:endParaRPr lang="en-US" sz="2400" kern="1200" dirty="0">
            <a:latin typeface="Bahnschrift" panose="020B0502040204020203" pitchFamily="34" charset="0"/>
          </a:endParaRPr>
        </a:p>
      </dsp:txBody>
      <dsp:txXfrm>
        <a:off x="6551114" y="2029496"/>
        <a:ext cx="1800000" cy="1319677"/>
      </dsp:txXfrm>
    </dsp:sp>
    <dsp:sp modelId="{9A079D89-8F57-463F-905A-E260AF7DF0AF}">
      <dsp:nvSpPr>
        <dsp:cNvPr id="0" name=""/>
        <dsp:cNvSpPr/>
      </dsp:nvSpPr>
      <dsp:spPr>
        <a:xfrm>
          <a:off x="9288914" y="843631"/>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847CAE-3D5B-4251-AEA3-CA4DB4BC4151}">
      <dsp:nvSpPr>
        <dsp:cNvPr id="0" name=""/>
        <dsp:cNvSpPr/>
      </dsp:nvSpPr>
      <dsp:spPr>
        <a:xfrm>
          <a:off x="8666114" y="2029496"/>
          <a:ext cx="2055600" cy="13196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066800">
            <a:lnSpc>
              <a:spcPct val="90000"/>
            </a:lnSpc>
            <a:spcBef>
              <a:spcPct val="0"/>
            </a:spcBef>
            <a:spcAft>
              <a:spcPct val="35000"/>
            </a:spcAft>
            <a:buNone/>
          </a:pPr>
          <a:r>
            <a:rPr lang="en-GB" sz="2400" kern="1200" dirty="0">
              <a:latin typeface="Bahnschrift" panose="020B0502040204020203" pitchFamily="34" charset="0"/>
            </a:rPr>
            <a:t>Authorities, councils and organisations</a:t>
          </a:r>
          <a:endParaRPr lang="en-US" sz="2400" kern="1200" dirty="0">
            <a:latin typeface="Bahnschrift" panose="020B0502040204020203" pitchFamily="34" charset="0"/>
          </a:endParaRPr>
        </a:p>
      </dsp:txBody>
      <dsp:txXfrm>
        <a:off x="8666114" y="2029496"/>
        <a:ext cx="2055600" cy="13196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EB4DA8-407D-9F4B-A8A3-4B5E638F08BE}">
      <dsp:nvSpPr>
        <dsp:cNvPr id="0" name=""/>
        <dsp:cNvSpPr/>
      </dsp:nvSpPr>
      <dsp:spPr>
        <a:xfrm>
          <a:off x="1023702" y="1309"/>
          <a:ext cx="3660475" cy="1830237"/>
        </a:xfrm>
        <a:prstGeom prst="roundRect">
          <a:avLst>
            <a:gd name="adj" fmla="val 10000"/>
          </a:avLst>
        </a:prstGeom>
        <a:solidFill>
          <a:srgbClr val="4472C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just" defTabSz="755650">
            <a:lnSpc>
              <a:spcPct val="90000"/>
            </a:lnSpc>
            <a:spcBef>
              <a:spcPct val="0"/>
            </a:spcBef>
            <a:spcAft>
              <a:spcPct val="35000"/>
            </a:spcAft>
            <a:buNone/>
          </a:pPr>
          <a:r>
            <a:rPr lang="en-GB" sz="1700" i="1" kern="1200"/>
            <a:t>“I’ll tell you what depresses them a lot I think, say like you’ve got a mum and dad who’s old school but you’re one that’s growing up that’s not, it’s hard to keep the two.  You want to please your mum and dad, but you also want to be your own person” (GRT 1) </a:t>
          </a:r>
          <a:endParaRPr lang="en-US" sz="1700" kern="1200" dirty="0"/>
        </a:p>
      </dsp:txBody>
      <dsp:txXfrm>
        <a:off x="1077308" y="54915"/>
        <a:ext cx="3553263" cy="1723025"/>
      </dsp:txXfrm>
    </dsp:sp>
    <dsp:sp modelId="{7F948237-76FB-0B46-A0FC-3874B72C1257}">
      <dsp:nvSpPr>
        <dsp:cNvPr id="0" name=""/>
        <dsp:cNvSpPr/>
      </dsp:nvSpPr>
      <dsp:spPr>
        <a:xfrm>
          <a:off x="1140662" y="1831546"/>
          <a:ext cx="249088" cy="1364771"/>
        </a:xfrm>
        <a:custGeom>
          <a:avLst/>
          <a:gdLst/>
          <a:ahLst/>
          <a:cxnLst/>
          <a:rect l="0" t="0" r="0" b="0"/>
          <a:pathLst>
            <a:path>
              <a:moveTo>
                <a:pt x="249088" y="0"/>
              </a:moveTo>
              <a:lnTo>
                <a:pt x="0" y="1364771"/>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297A257-9401-6342-BC9D-57750586C0E5}">
      <dsp:nvSpPr>
        <dsp:cNvPr id="0" name=""/>
        <dsp:cNvSpPr/>
      </dsp:nvSpPr>
      <dsp:spPr>
        <a:xfrm>
          <a:off x="1140662" y="2281199"/>
          <a:ext cx="2928380" cy="1830237"/>
        </a:xfrm>
        <a:prstGeom prst="roundRect">
          <a:avLst>
            <a:gd name="adj" fmla="val 10000"/>
          </a:avLst>
        </a:prstGeom>
        <a:solidFill>
          <a:srgbClr val="D4D9EC">
            <a:alpha val="90000"/>
          </a:srgb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just" defTabSz="711200">
            <a:lnSpc>
              <a:spcPct val="90000"/>
            </a:lnSpc>
            <a:spcBef>
              <a:spcPct val="0"/>
            </a:spcBef>
            <a:spcAft>
              <a:spcPct val="35000"/>
            </a:spcAft>
            <a:buNone/>
          </a:pPr>
          <a:r>
            <a:rPr lang="en-GB" sz="1600" b="0" i="1" kern="1200"/>
            <a:t>“It’s heating or eating, there will be a lot of kids going without food this year the way it’s going up, which ain’t good.” (GRT 2)</a:t>
          </a:r>
          <a:endParaRPr lang="en-GB" sz="1600" b="0" kern="1200" dirty="0"/>
        </a:p>
      </dsp:txBody>
      <dsp:txXfrm>
        <a:off x="1194268" y="2334805"/>
        <a:ext cx="2821168" cy="1723025"/>
      </dsp:txXfrm>
    </dsp:sp>
    <dsp:sp modelId="{76713D78-E4A9-2A43-890A-DD1BCE75173F}">
      <dsp:nvSpPr>
        <dsp:cNvPr id="0" name=""/>
        <dsp:cNvSpPr/>
      </dsp:nvSpPr>
      <dsp:spPr>
        <a:xfrm>
          <a:off x="5599297" y="1309"/>
          <a:ext cx="3660475" cy="1830237"/>
        </a:xfrm>
        <a:prstGeom prst="roundRect">
          <a:avLst>
            <a:gd name="adj" fmla="val 10000"/>
          </a:avLst>
        </a:prstGeom>
        <a:solidFill>
          <a:srgbClr val="4472C4"/>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2385" tIns="21590" rIns="32385" bIns="21590" numCol="1" spcCol="1270" anchor="ctr" anchorCtr="0">
          <a:noAutofit/>
        </a:bodyPr>
        <a:lstStyle/>
        <a:p>
          <a:pPr marL="0" lvl="0" indent="0" algn="just" defTabSz="755650">
            <a:lnSpc>
              <a:spcPct val="90000"/>
            </a:lnSpc>
            <a:spcBef>
              <a:spcPct val="0"/>
            </a:spcBef>
            <a:spcAft>
              <a:spcPct val="35000"/>
            </a:spcAft>
            <a:buNone/>
          </a:pPr>
          <a:r>
            <a:rPr lang="en-GB" sz="1700" i="1" kern="1200"/>
            <a:t>“There’s so much and the problem is especially in men, men are burdened with so much responsibility from a young age up until they’re older, so it’s like they carry the weight on their shoulders, but they don’t actually express it to anybody” (GRT 3).</a:t>
          </a:r>
          <a:endParaRPr lang="en-US" sz="1700" kern="1200" dirty="0"/>
        </a:p>
      </dsp:txBody>
      <dsp:txXfrm>
        <a:off x="5652903" y="54915"/>
        <a:ext cx="3553263" cy="1723025"/>
      </dsp:txXfrm>
    </dsp:sp>
    <dsp:sp modelId="{99A00650-DCA4-DE4D-96D3-6FCE4E7B648C}">
      <dsp:nvSpPr>
        <dsp:cNvPr id="0" name=""/>
        <dsp:cNvSpPr/>
      </dsp:nvSpPr>
      <dsp:spPr>
        <a:xfrm>
          <a:off x="5965345" y="1831546"/>
          <a:ext cx="122933" cy="1350450"/>
        </a:xfrm>
        <a:custGeom>
          <a:avLst/>
          <a:gdLst/>
          <a:ahLst/>
          <a:cxnLst/>
          <a:rect l="0" t="0" r="0" b="0"/>
          <a:pathLst>
            <a:path>
              <a:moveTo>
                <a:pt x="0" y="0"/>
              </a:moveTo>
              <a:lnTo>
                <a:pt x="0" y="1350450"/>
              </a:lnTo>
              <a:lnTo>
                <a:pt x="122933" y="1350450"/>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9659A822-6B55-9149-9228-D32917E8E0EC}">
      <dsp:nvSpPr>
        <dsp:cNvPr id="0" name=""/>
        <dsp:cNvSpPr/>
      </dsp:nvSpPr>
      <dsp:spPr>
        <a:xfrm>
          <a:off x="6088278" y="2246882"/>
          <a:ext cx="2928380" cy="1870228"/>
        </a:xfrm>
        <a:prstGeom prst="roundRect">
          <a:avLst>
            <a:gd name="adj" fmla="val 10000"/>
          </a:avLst>
        </a:prstGeom>
        <a:solidFill>
          <a:srgbClr val="D4D9EC">
            <a:alpha val="90000"/>
          </a:srgb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8575" tIns="19050" rIns="28575" bIns="19050" numCol="1" spcCol="1270" anchor="ctr" anchorCtr="0">
          <a:noAutofit/>
        </a:bodyPr>
        <a:lstStyle/>
        <a:p>
          <a:pPr marL="0" lvl="0" indent="0" algn="just" defTabSz="666750">
            <a:lnSpc>
              <a:spcPct val="90000"/>
            </a:lnSpc>
            <a:spcBef>
              <a:spcPct val="0"/>
            </a:spcBef>
            <a:spcAft>
              <a:spcPct val="35000"/>
            </a:spcAft>
            <a:buNone/>
          </a:pPr>
          <a:r>
            <a:rPr lang="en-GB" sz="1500" b="0" i="1" kern="1200"/>
            <a:t>“it’s a part of our DNA that we’re very untrusting, which stems from the way we’ve been brought up, the way we’ve had to be brought up against the world, so there’s got to be a lot more trust, concrete trust that they can speak to someone” (GRT 4).</a:t>
          </a:r>
          <a:endParaRPr lang="en-US" sz="1500" b="0" kern="1200" dirty="0"/>
        </a:p>
      </dsp:txBody>
      <dsp:txXfrm>
        <a:off x="6143055" y="2301659"/>
        <a:ext cx="2818826" cy="17606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12D131-568E-2148-BF00-00D02F100E38}">
      <dsp:nvSpPr>
        <dsp:cNvPr id="0" name=""/>
        <dsp:cNvSpPr/>
      </dsp:nvSpPr>
      <dsp:spPr>
        <a:xfrm>
          <a:off x="484" y="656183"/>
          <a:ext cx="3267162" cy="302386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80F497-B7CF-2C49-9224-280B5B1E11E3}">
      <dsp:nvSpPr>
        <dsp:cNvPr id="0" name=""/>
        <dsp:cNvSpPr/>
      </dsp:nvSpPr>
      <dsp:spPr>
        <a:xfrm>
          <a:off x="290755" y="931940"/>
          <a:ext cx="3267162" cy="302386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1" kern="1200" dirty="0">
              <a:latin typeface="Bahnschrift" panose="020B0502040204020203" pitchFamily="34" charset="0"/>
            </a:rPr>
            <a:t>“Because a lot of them was condemned weren’t they if they killed themselves years ago, people sort of looked down on it a bit didn’t they?  Because a lot of people worried about looking, especially men and boys, they think it’s shameful if they’re asking for help from the outside” (GRT1).</a:t>
          </a:r>
          <a:endParaRPr lang="en-US" sz="1600" b="0" kern="1200" dirty="0">
            <a:latin typeface="Bahnschrift" panose="020B0502040204020203" pitchFamily="34" charset="0"/>
          </a:endParaRPr>
        </a:p>
      </dsp:txBody>
      <dsp:txXfrm>
        <a:off x="379321" y="1020506"/>
        <a:ext cx="3090030" cy="2846736"/>
      </dsp:txXfrm>
    </dsp:sp>
    <dsp:sp modelId="{83F426D9-8129-6C46-B3AB-5B895B0C5416}">
      <dsp:nvSpPr>
        <dsp:cNvPr id="0" name=""/>
        <dsp:cNvSpPr/>
      </dsp:nvSpPr>
      <dsp:spPr>
        <a:xfrm>
          <a:off x="3848187" y="656183"/>
          <a:ext cx="3036797" cy="302400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538DE-7972-254C-9538-0FC473132215}">
      <dsp:nvSpPr>
        <dsp:cNvPr id="0" name=""/>
        <dsp:cNvSpPr/>
      </dsp:nvSpPr>
      <dsp:spPr>
        <a:xfrm>
          <a:off x="4138458" y="931940"/>
          <a:ext cx="3036797" cy="302400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i="1" kern="1200" dirty="0">
              <a:latin typeface="Bahnschrift" panose="020B0502040204020203" pitchFamily="34" charset="0"/>
            </a:rPr>
            <a:t>“But there’s so many suicide deaths in our culture, there’s been more in the last few years there’s been more young people, old people taking their lives where they bury so much.  There is because there’s so much ...Stigma over it” (GRT 3).</a:t>
          </a:r>
          <a:endParaRPr lang="en-US" sz="1600" kern="1200" dirty="0">
            <a:latin typeface="Bahnschrift" panose="020B0502040204020203" pitchFamily="34" charset="0"/>
          </a:endParaRPr>
        </a:p>
      </dsp:txBody>
      <dsp:txXfrm>
        <a:off x="4227028" y="1020510"/>
        <a:ext cx="2859657" cy="2846860"/>
      </dsp:txXfrm>
    </dsp:sp>
    <dsp:sp modelId="{52713943-D4B5-7041-B1F0-BA131F97450C}">
      <dsp:nvSpPr>
        <dsp:cNvPr id="0" name=""/>
        <dsp:cNvSpPr/>
      </dsp:nvSpPr>
      <dsp:spPr>
        <a:xfrm>
          <a:off x="7465526" y="656183"/>
          <a:ext cx="3171547" cy="304246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1CF6CC-BBAA-8F48-A7B8-2D8C6F335C21}">
      <dsp:nvSpPr>
        <dsp:cNvPr id="0" name=""/>
        <dsp:cNvSpPr/>
      </dsp:nvSpPr>
      <dsp:spPr>
        <a:xfrm>
          <a:off x="7755797" y="931940"/>
          <a:ext cx="3171547" cy="304246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1" i="1" kern="1200" dirty="0">
              <a:latin typeface="Bahnschrift" panose="020B0502040204020203" pitchFamily="34" charset="0"/>
            </a:rPr>
            <a:t>“</a:t>
          </a:r>
          <a:r>
            <a:rPr lang="en-GB" sz="1600" b="0" i="1" kern="1200" dirty="0">
              <a:latin typeface="Bahnschrift" panose="020B0502040204020203" pitchFamily="34" charset="0"/>
            </a:rPr>
            <a:t>But if you’re not a Traveller you can be a mechanic, you can be a nurse, you can be anything, but as soon as they find out what you are they don’t want to know you.  The people don’t give you a chance to find out what you are” (GRT 6)</a:t>
          </a:r>
          <a:endParaRPr lang="en-US" sz="1600" b="0" kern="1200" dirty="0">
            <a:latin typeface="Bahnschrift" panose="020B0502040204020203" pitchFamily="34" charset="0"/>
          </a:endParaRPr>
        </a:p>
      </dsp:txBody>
      <dsp:txXfrm>
        <a:off x="7844908" y="1021051"/>
        <a:ext cx="2993325" cy="286424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FC7EA3-3FED-4E48-93E0-579337FEDBA0}">
      <dsp:nvSpPr>
        <dsp:cNvPr id="0" name=""/>
        <dsp:cNvSpPr/>
      </dsp:nvSpPr>
      <dsp:spPr>
        <a:xfrm>
          <a:off x="3236" y="786843"/>
          <a:ext cx="2289130" cy="28173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521D7E-6BE8-49F4-8C53-190CFE1FC07A}">
      <dsp:nvSpPr>
        <dsp:cNvPr id="0" name=""/>
        <dsp:cNvSpPr/>
      </dsp:nvSpPr>
      <dsp:spPr>
        <a:xfrm>
          <a:off x="255355" y="1026357"/>
          <a:ext cx="2289130" cy="28173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1" kern="1200" dirty="0">
              <a:latin typeface="Bahnschrift" panose="020B0502040204020203" pitchFamily="34" charset="0"/>
            </a:rPr>
            <a:t>There’s more men on the Facebook looking at it than there is women” (GRT 1)</a:t>
          </a:r>
          <a:endParaRPr lang="en-US" sz="1600" b="0" kern="1200" dirty="0">
            <a:latin typeface="Bahnschrift" panose="020B0502040204020203" pitchFamily="34" charset="0"/>
          </a:endParaRPr>
        </a:p>
      </dsp:txBody>
      <dsp:txXfrm>
        <a:off x="322401" y="1093403"/>
        <a:ext cx="2155038" cy="2683294"/>
      </dsp:txXfrm>
    </dsp:sp>
    <dsp:sp modelId="{83F426D9-8129-6C46-B3AB-5B895B0C5416}">
      <dsp:nvSpPr>
        <dsp:cNvPr id="0" name=""/>
        <dsp:cNvSpPr/>
      </dsp:nvSpPr>
      <dsp:spPr>
        <a:xfrm>
          <a:off x="2796605" y="786843"/>
          <a:ext cx="2289130" cy="28173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9538DE-7972-254C-9538-0FC473132215}">
      <dsp:nvSpPr>
        <dsp:cNvPr id="0" name=""/>
        <dsp:cNvSpPr/>
      </dsp:nvSpPr>
      <dsp:spPr>
        <a:xfrm>
          <a:off x="3048724" y="1026357"/>
          <a:ext cx="2289130" cy="28173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b="0" i="1" kern="1200" dirty="0">
              <a:latin typeface="Bahnschrift" panose="020B0502040204020203" pitchFamily="34" charset="0"/>
            </a:rPr>
            <a:t>“Like TikTok and Facebook and things, I think the younger ones are more TikTok and Instagram isn’t it than Facebook” </a:t>
          </a:r>
          <a:endParaRPr lang="en-US" sz="1600" kern="1200" dirty="0">
            <a:latin typeface="Bahnschrift" panose="020B0502040204020203" pitchFamily="34" charset="0"/>
          </a:endParaRPr>
        </a:p>
      </dsp:txBody>
      <dsp:txXfrm>
        <a:off x="3115770" y="1093403"/>
        <a:ext cx="2155038" cy="2683294"/>
      </dsp:txXfrm>
    </dsp:sp>
    <dsp:sp modelId="{8ADDE7D5-39CB-469B-AB53-0A5112BF514E}">
      <dsp:nvSpPr>
        <dsp:cNvPr id="0" name=""/>
        <dsp:cNvSpPr/>
      </dsp:nvSpPr>
      <dsp:spPr>
        <a:xfrm>
          <a:off x="5589974" y="786843"/>
          <a:ext cx="2289130" cy="28173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AFF54C-A7C5-4DEA-9A16-02BB72C1F715}">
      <dsp:nvSpPr>
        <dsp:cNvPr id="0" name=""/>
        <dsp:cNvSpPr/>
      </dsp:nvSpPr>
      <dsp:spPr>
        <a:xfrm>
          <a:off x="5842093" y="1026357"/>
          <a:ext cx="2289130" cy="2817386"/>
        </a:xfrm>
        <a:prstGeom prst="roundRect">
          <a:avLst>
            <a:gd name="adj" fmla="val 10000"/>
          </a:avLst>
        </a:prstGeom>
        <a:solidFill>
          <a:srgbClr val="EDF1F9"/>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i="1" kern="1200" dirty="0">
              <a:latin typeface="Bahnschrift" panose="020B0502040204020203" pitchFamily="34" charset="0"/>
            </a:rPr>
            <a:t>I think a WhatsApp group is another thing as well, I think because you can make it like it’s a, it’s like a group of friends rather than someone being your counsellor” </a:t>
          </a:r>
          <a:br>
            <a:rPr lang="en-GB" sz="1600" i="1" kern="1200" dirty="0">
              <a:latin typeface="Bahnschrift" panose="020B0502040204020203" pitchFamily="34" charset="0"/>
            </a:rPr>
          </a:br>
          <a:r>
            <a:rPr lang="en-GB" sz="1600" i="1" kern="1200" dirty="0">
              <a:latin typeface="Bahnschrift" panose="020B0502040204020203" pitchFamily="34" charset="0"/>
            </a:rPr>
            <a:t>(GRT 1)</a:t>
          </a:r>
          <a:endParaRPr lang="en-GB" sz="1600" kern="1200" dirty="0"/>
        </a:p>
      </dsp:txBody>
      <dsp:txXfrm>
        <a:off x="5909139" y="1093403"/>
        <a:ext cx="2155038" cy="2683294"/>
      </dsp:txXfrm>
    </dsp:sp>
    <dsp:sp modelId="{801769AD-90B9-407B-863E-0D97139CCC37}">
      <dsp:nvSpPr>
        <dsp:cNvPr id="0" name=""/>
        <dsp:cNvSpPr/>
      </dsp:nvSpPr>
      <dsp:spPr>
        <a:xfrm>
          <a:off x="8383342" y="786843"/>
          <a:ext cx="2289130" cy="281738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EA1F80-E1E3-4739-993B-A2C5DDCD5B54}">
      <dsp:nvSpPr>
        <dsp:cNvPr id="0" name=""/>
        <dsp:cNvSpPr/>
      </dsp:nvSpPr>
      <dsp:spPr>
        <a:xfrm>
          <a:off x="8635461" y="1026357"/>
          <a:ext cx="2289130" cy="281738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i="1" kern="1200" dirty="0">
              <a:latin typeface="Bahnschrift" panose="020B0502040204020203" pitchFamily="34" charset="0"/>
            </a:rPr>
            <a:t>“..but if I didn’t have that self-referral, if I didn’t know how to do that, you see I can read and write, but there’s a lot of people ... I can access the Internet or whatever, there’s a lot of people that can’t” (GRT 2)</a:t>
          </a:r>
          <a:endParaRPr lang="en-US" sz="1600" kern="1200" dirty="0">
            <a:latin typeface="Bahnschrift" panose="020B0502040204020203" pitchFamily="34" charset="0"/>
          </a:endParaRPr>
        </a:p>
      </dsp:txBody>
      <dsp:txXfrm>
        <a:off x="8702507" y="1093403"/>
        <a:ext cx="2155038" cy="268329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1FA22D-AB45-43D2-87E0-CC6CBB3C4E71}">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F04B6C-1F3B-4A0D-8428-AC300FB2C0A3}">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t>Mothers are </a:t>
          </a:r>
          <a:r>
            <a:rPr lang="en-GB" sz="2700" b="1" kern="1200"/>
            <a:t>20x</a:t>
          </a:r>
          <a:r>
            <a:rPr lang="en-GB" sz="2700" kern="1200"/>
            <a:t> more likely to have experienced miscarriages, still births and neo-natal deaths.  </a:t>
          </a:r>
          <a:endParaRPr lang="en-US" sz="2700" kern="1200"/>
        </a:p>
      </dsp:txBody>
      <dsp:txXfrm>
        <a:off x="0" y="0"/>
        <a:ext cx="6900512" cy="1384035"/>
      </dsp:txXfrm>
    </dsp:sp>
    <dsp:sp modelId="{E890D00C-0F87-4C7A-B9BF-E6DA269E98DB}">
      <dsp:nvSpPr>
        <dsp:cNvPr id="0" name=""/>
        <dsp:cNvSpPr/>
      </dsp:nvSpPr>
      <dsp:spPr>
        <a:xfrm>
          <a:off x="0" y="1384035"/>
          <a:ext cx="6900512" cy="0"/>
        </a:xfrm>
        <a:prstGeom prst="line">
          <a:avLst/>
        </a:prstGeom>
        <a:solidFill>
          <a:schemeClr val="accent2">
            <a:hueOff val="-485121"/>
            <a:satOff val="-27976"/>
            <a:lumOff val="2876"/>
            <a:alphaOff val="0"/>
          </a:schemeClr>
        </a:solidFill>
        <a:ln w="12700" cap="flat" cmpd="sng" algn="ctr">
          <a:solidFill>
            <a:schemeClr val="accent2">
              <a:hueOff val="-485121"/>
              <a:satOff val="-27976"/>
              <a:lumOff val="287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F42F421-3CAB-4219-BB17-914F1BC13349}">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t>Life expectancy is </a:t>
          </a:r>
          <a:r>
            <a:rPr lang="en-GB" sz="2700" b="1" kern="1200"/>
            <a:t>12 years lower </a:t>
          </a:r>
          <a:r>
            <a:rPr lang="en-GB" sz="2700" kern="1200"/>
            <a:t>than the rest of the population. </a:t>
          </a:r>
          <a:endParaRPr lang="en-US" sz="2700" kern="1200"/>
        </a:p>
      </dsp:txBody>
      <dsp:txXfrm>
        <a:off x="0" y="1384035"/>
        <a:ext cx="6900512" cy="1384035"/>
      </dsp:txXfrm>
    </dsp:sp>
    <dsp:sp modelId="{C2F8BF5B-6946-4F61-AA74-8CEDF0DEFB7E}">
      <dsp:nvSpPr>
        <dsp:cNvPr id="0" name=""/>
        <dsp:cNvSpPr/>
      </dsp:nvSpPr>
      <dsp:spPr>
        <a:xfrm>
          <a:off x="0" y="2768070"/>
          <a:ext cx="6900512" cy="0"/>
        </a:xfrm>
        <a:prstGeom prst="line">
          <a:avLst/>
        </a:prstGeom>
        <a:solidFill>
          <a:schemeClr val="accent2">
            <a:hueOff val="-970242"/>
            <a:satOff val="-55952"/>
            <a:lumOff val="5752"/>
            <a:alphaOff val="0"/>
          </a:schemeClr>
        </a:solidFill>
        <a:ln w="12700" cap="flat" cmpd="sng" algn="ctr">
          <a:solidFill>
            <a:schemeClr val="accent2">
              <a:hueOff val="-970242"/>
              <a:satOff val="-55952"/>
              <a:lumOff val="575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195B8-099A-4520-A405-6143FBF01175}">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t>Mental health:  </a:t>
          </a:r>
          <a:r>
            <a:rPr lang="en-GB" sz="2700" b="1" kern="1200"/>
            <a:t>3x </a:t>
          </a:r>
          <a:r>
            <a:rPr lang="en-GB" sz="2700" kern="1200"/>
            <a:t>more likely to suffer from anxiety,  </a:t>
          </a:r>
          <a:r>
            <a:rPr lang="en-GB" sz="2700" b="1" kern="1200"/>
            <a:t>x2</a:t>
          </a:r>
          <a:r>
            <a:rPr lang="en-GB" sz="2700" kern="1200"/>
            <a:t> more likely as to suffer from depression and </a:t>
          </a:r>
          <a:r>
            <a:rPr lang="en-GB" sz="2700" b="1" kern="1200"/>
            <a:t>suicide is six times higher.  </a:t>
          </a:r>
          <a:endParaRPr lang="en-US" sz="2700" kern="1200"/>
        </a:p>
      </dsp:txBody>
      <dsp:txXfrm>
        <a:off x="0" y="2768070"/>
        <a:ext cx="6900512" cy="1384035"/>
      </dsp:txXfrm>
    </dsp:sp>
    <dsp:sp modelId="{49232AD6-38A0-469A-ABA7-33104BC11E92}">
      <dsp:nvSpPr>
        <dsp:cNvPr id="0" name=""/>
        <dsp:cNvSpPr/>
      </dsp:nvSpPr>
      <dsp:spPr>
        <a:xfrm>
          <a:off x="0" y="4152105"/>
          <a:ext cx="6900512" cy="0"/>
        </a:xfrm>
        <a:prstGeom prst="line">
          <a:avLst/>
        </a:prstGeom>
        <a:solidFill>
          <a:schemeClr val="accent2">
            <a:hueOff val="-1455363"/>
            <a:satOff val="-83928"/>
            <a:lumOff val="8628"/>
            <a:alphaOff val="0"/>
          </a:schemeClr>
        </a:solidFill>
        <a:ln w="12700" cap="flat" cmpd="sng" algn="ctr">
          <a:solidFill>
            <a:schemeClr val="accent2">
              <a:hueOff val="-1455363"/>
              <a:satOff val="-83928"/>
              <a:lumOff val="862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4150D2-3A8D-44FA-B0E6-64AEA8CBA172}">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en-GB" sz="2700" kern="1200"/>
            <a:t>*Stats are usually worse and not better for those in the community that are in bricks and mortar housing. </a:t>
          </a:r>
          <a:endParaRPr lang="en-US" sz="2700" kern="1200"/>
        </a:p>
      </dsp:txBody>
      <dsp:txXfrm>
        <a:off x="0" y="4152105"/>
        <a:ext cx="6900512" cy="1384035"/>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72F084-B1D8-43D3-A572-149C01402E2D}">
      <dsp:nvSpPr>
        <dsp:cNvPr id="0" name=""/>
        <dsp:cNvSpPr/>
      </dsp:nvSpPr>
      <dsp:spPr>
        <a:xfrm>
          <a:off x="0" y="0"/>
          <a:ext cx="6900512"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8945F7-6651-4C3C-8FB5-194F080008D0}">
      <dsp:nvSpPr>
        <dsp:cNvPr id="0" name=""/>
        <dsp:cNvSpPr/>
      </dsp:nvSpPr>
      <dsp:spPr>
        <a:xfrm>
          <a:off x="0" y="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A </a:t>
          </a:r>
          <a:r>
            <a:rPr lang="en-GB" sz="2500" kern="1200" dirty="0" err="1"/>
            <a:t>SystemOne</a:t>
          </a:r>
          <a:r>
            <a:rPr lang="en-GB" sz="2500" kern="1200" dirty="0"/>
            <a:t> database search based on ethnicity identifies just </a:t>
          </a:r>
          <a:r>
            <a:rPr lang="en-GB" sz="2500" kern="1200" dirty="0">
              <a:solidFill>
                <a:schemeClr val="accent2"/>
              </a:solidFill>
            </a:rPr>
            <a:t>38</a:t>
          </a:r>
          <a:r>
            <a:rPr lang="en-GB" sz="2500" kern="1200" dirty="0"/>
            <a:t> persons registered at a surgery who are Gypsy/Romany, Traveller or Irish Traveller. </a:t>
          </a:r>
          <a:endParaRPr lang="en-US" sz="2500" kern="1200" dirty="0"/>
        </a:p>
      </dsp:txBody>
      <dsp:txXfrm>
        <a:off x="0" y="0"/>
        <a:ext cx="6900512" cy="1384035"/>
      </dsp:txXfrm>
    </dsp:sp>
    <dsp:sp modelId="{CC008ABD-A98F-41B7-91D6-6A402EB916FE}">
      <dsp:nvSpPr>
        <dsp:cNvPr id="0" name=""/>
        <dsp:cNvSpPr/>
      </dsp:nvSpPr>
      <dsp:spPr>
        <a:xfrm>
          <a:off x="0" y="1384035"/>
          <a:ext cx="6900512"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5A43FD-7B43-48C4-BD5C-BCDF5D698BD7}">
      <dsp:nvSpPr>
        <dsp:cNvPr id="0" name=""/>
        <dsp:cNvSpPr/>
      </dsp:nvSpPr>
      <dsp:spPr>
        <a:xfrm>
          <a:off x="0" y="138403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dirty="0"/>
            <a:t>A database search using site postcodes identifies </a:t>
          </a:r>
          <a:r>
            <a:rPr lang="en-GB" sz="2500" kern="1200" dirty="0">
              <a:solidFill>
                <a:schemeClr val="accent2"/>
              </a:solidFill>
            </a:rPr>
            <a:t>111</a:t>
          </a:r>
          <a:r>
            <a:rPr lang="en-GB" sz="2500" kern="1200" dirty="0"/>
            <a:t> likely Gypsy/ Roma /Travellers persons registered at the practice.</a:t>
          </a:r>
          <a:endParaRPr lang="en-US" sz="2500" kern="1200" dirty="0"/>
        </a:p>
      </dsp:txBody>
      <dsp:txXfrm>
        <a:off x="0" y="1384035"/>
        <a:ext cx="6900512" cy="1384035"/>
      </dsp:txXfrm>
    </dsp:sp>
    <dsp:sp modelId="{F8A53EA4-FFE7-4F05-9A80-52FC8E1E1DF1}">
      <dsp:nvSpPr>
        <dsp:cNvPr id="0" name=""/>
        <dsp:cNvSpPr/>
      </dsp:nvSpPr>
      <dsp:spPr>
        <a:xfrm>
          <a:off x="0" y="2768070"/>
          <a:ext cx="6900512" cy="0"/>
        </a:xfrm>
        <a:prstGeom prst="line">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DC2308-1E7F-4881-9527-3975C714BFFC}">
      <dsp:nvSpPr>
        <dsp:cNvPr id="0" name=""/>
        <dsp:cNvSpPr/>
      </dsp:nvSpPr>
      <dsp:spPr>
        <a:xfrm>
          <a:off x="0" y="2768070"/>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How many remain unregistered?</a:t>
          </a:r>
          <a:endParaRPr lang="en-US" sz="2500" kern="1200"/>
        </a:p>
      </dsp:txBody>
      <dsp:txXfrm>
        <a:off x="0" y="2768070"/>
        <a:ext cx="6900512" cy="1384035"/>
      </dsp:txXfrm>
    </dsp:sp>
    <dsp:sp modelId="{3F55AABF-4557-4CC3-A733-CC442F035F69}">
      <dsp:nvSpPr>
        <dsp:cNvPr id="0" name=""/>
        <dsp:cNvSpPr/>
      </dsp:nvSpPr>
      <dsp:spPr>
        <a:xfrm>
          <a:off x="0" y="4152105"/>
          <a:ext cx="6900512"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71C985-5894-416F-9EA9-AB098EB5C2D3}">
      <dsp:nvSpPr>
        <dsp:cNvPr id="0" name=""/>
        <dsp:cNvSpPr/>
      </dsp:nvSpPr>
      <dsp:spPr>
        <a:xfrm>
          <a:off x="0" y="4152105"/>
          <a:ext cx="6900512" cy="13840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GB" sz="2500" kern="1200"/>
            <a:t>Many more in housing….</a:t>
          </a:r>
          <a:endParaRPr lang="en-US" sz="2500" kern="1200"/>
        </a:p>
      </dsp:txBody>
      <dsp:txXfrm>
        <a:off x="0" y="4152105"/>
        <a:ext cx="6900512" cy="138403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27715-4D7B-4B49-B255-593DBC300E6B}">
      <dsp:nvSpPr>
        <dsp:cNvPr id="0" name=""/>
        <dsp:cNvSpPr/>
      </dsp:nvSpPr>
      <dsp:spPr>
        <a:xfrm>
          <a:off x="1306750" y="353"/>
          <a:ext cx="2390030" cy="14340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Site locations</a:t>
          </a:r>
          <a:endParaRPr lang="en-US" sz="2800" kern="1200" dirty="0"/>
        </a:p>
      </dsp:txBody>
      <dsp:txXfrm>
        <a:off x="1306750" y="353"/>
        <a:ext cx="2390030" cy="1434018"/>
      </dsp:txXfrm>
    </dsp:sp>
    <dsp:sp modelId="{9F1F11FA-8749-477F-8C61-ED33A92C5201}">
      <dsp:nvSpPr>
        <dsp:cNvPr id="0" name=""/>
        <dsp:cNvSpPr/>
      </dsp:nvSpPr>
      <dsp:spPr>
        <a:xfrm>
          <a:off x="3935784" y="353"/>
          <a:ext cx="2390030" cy="14340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Eviction stress</a:t>
          </a:r>
          <a:endParaRPr lang="en-US" sz="2800" kern="1200"/>
        </a:p>
      </dsp:txBody>
      <dsp:txXfrm>
        <a:off x="3935784" y="353"/>
        <a:ext cx="2390030" cy="1434018"/>
      </dsp:txXfrm>
    </dsp:sp>
    <dsp:sp modelId="{CE24F17C-F7F6-41CB-899D-56CFB5862BF3}">
      <dsp:nvSpPr>
        <dsp:cNvPr id="0" name=""/>
        <dsp:cNvSpPr/>
      </dsp:nvSpPr>
      <dsp:spPr>
        <a:xfrm>
          <a:off x="6564818" y="353"/>
          <a:ext cx="2390030" cy="14340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Education &amp; Literacy levels</a:t>
          </a:r>
          <a:endParaRPr lang="en-US" sz="2800" kern="1200" dirty="0"/>
        </a:p>
      </dsp:txBody>
      <dsp:txXfrm>
        <a:off x="6564818" y="353"/>
        <a:ext cx="2390030" cy="1434018"/>
      </dsp:txXfrm>
    </dsp:sp>
    <dsp:sp modelId="{2631E791-0017-446A-9091-A61671FC7EAC}">
      <dsp:nvSpPr>
        <dsp:cNvPr id="0" name=""/>
        <dsp:cNvSpPr/>
      </dsp:nvSpPr>
      <dsp:spPr>
        <a:xfrm>
          <a:off x="1306750" y="1673375"/>
          <a:ext cx="2390030" cy="14340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Digital exclusion</a:t>
          </a:r>
        </a:p>
      </dsp:txBody>
      <dsp:txXfrm>
        <a:off x="1306750" y="1673375"/>
        <a:ext cx="2390030" cy="1434018"/>
      </dsp:txXfrm>
    </dsp:sp>
    <dsp:sp modelId="{A457A7EE-4F07-43FA-9E3C-1619F3C17F80}">
      <dsp:nvSpPr>
        <dsp:cNvPr id="0" name=""/>
        <dsp:cNvSpPr/>
      </dsp:nvSpPr>
      <dsp:spPr>
        <a:xfrm>
          <a:off x="3935784" y="1673375"/>
          <a:ext cx="2390030" cy="143401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Mistrust of health professionals</a:t>
          </a:r>
          <a:endParaRPr lang="en-US" sz="2800" kern="1200" dirty="0"/>
        </a:p>
      </dsp:txBody>
      <dsp:txXfrm>
        <a:off x="3935784" y="1673375"/>
        <a:ext cx="2390030" cy="1434018"/>
      </dsp:txXfrm>
    </dsp:sp>
    <dsp:sp modelId="{ED3987B3-9810-4746-9D64-65612D7319CD}">
      <dsp:nvSpPr>
        <dsp:cNvPr id="0" name=""/>
        <dsp:cNvSpPr/>
      </dsp:nvSpPr>
      <dsp:spPr>
        <a:xfrm>
          <a:off x="6564818" y="1673375"/>
          <a:ext cx="2390030" cy="14340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dirty="0"/>
            <a:t>Discrimination from health personnel</a:t>
          </a:r>
          <a:endParaRPr lang="en-US" sz="2800" kern="1200" dirty="0"/>
        </a:p>
      </dsp:txBody>
      <dsp:txXfrm>
        <a:off x="6564818" y="1673375"/>
        <a:ext cx="2390030" cy="143401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1847A8-9EEC-4E89-A630-61F01EAFDF44}">
      <dsp:nvSpPr>
        <dsp:cNvPr id="0" name=""/>
        <dsp:cNvSpPr/>
      </dsp:nvSpPr>
      <dsp:spPr>
        <a:xfrm>
          <a:off x="1306750" y="353"/>
          <a:ext cx="2390030" cy="14340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Health beliefs </a:t>
          </a:r>
          <a:endParaRPr lang="en-US" sz="2800" kern="1200"/>
        </a:p>
      </dsp:txBody>
      <dsp:txXfrm>
        <a:off x="1306750" y="353"/>
        <a:ext cx="2390030" cy="1434018"/>
      </dsp:txXfrm>
    </dsp:sp>
    <dsp:sp modelId="{D4C8820B-5780-42AB-A092-27B2C40E84BE}">
      <dsp:nvSpPr>
        <dsp:cNvPr id="0" name=""/>
        <dsp:cNvSpPr/>
      </dsp:nvSpPr>
      <dsp:spPr>
        <a:xfrm>
          <a:off x="3935784" y="353"/>
          <a:ext cx="2390030" cy="143401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Poverty</a:t>
          </a:r>
          <a:endParaRPr lang="en-US" sz="2800" kern="1200"/>
        </a:p>
      </dsp:txBody>
      <dsp:txXfrm>
        <a:off x="3935784" y="353"/>
        <a:ext cx="2390030" cy="1434018"/>
      </dsp:txXfrm>
    </dsp:sp>
    <dsp:sp modelId="{7C06DCB8-1A7E-438C-B3B1-754922F17851}">
      <dsp:nvSpPr>
        <dsp:cNvPr id="0" name=""/>
        <dsp:cNvSpPr/>
      </dsp:nvSpPr>
      <dsp:spPr>
        <a:xfrm>
          <a:off x="6564818" y="353"/>
          <a:ext cx="2390030" cy="143401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Smoking and alcohol use</a:t>
          </a:r>
          <a:endParaRPr lang="en-US" sz="2800" kern="1200"/>
        </a:p>
      </dsp:txBody>
      <dsp:txXfrm>
        <a:off x="6564818" y="353"/>
        <a:ext cx="2390030" cy="1434018"/>
      </dsp:txXfrm>
    </dsp:sp>
    <dsp:sp modelId="{871EB42A-A8EF-41DA-A4AC-7DD3278E3874}">
      <dsp:nvSpPr>
        <dsp:cNvPr id="0" name=""/>
        <dsp:cNvSpPr/>
      </dsp:nvSpPr>
      <dsp:spPr>
        <a:xfrm>
          <a:off x="1306750" y="1673375"/>
          <a:ext cx="2390030" cy="143401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Poor immunisation uptake </a:t>
          </a:r>
          <a:endParaRPr lang="en-US" sz="2800" kern="1200"/>
        </a:p>
      </dsp:txBody>
      <dsp:txXfrm>
        <a:off x="1306750" y="1673375"/>
        <a:ext cx="2390030" cy="1434018"/>
      </dsp:txXfrm>
    </dsp:sp>
    <dsp:sp modelId="{358E2B65-8EB7-418F-B53C-E91940C8F0BF}">
      <dsp:nvSpPr>
        <dsp:cNvPr id="0" name=""/>
        <dsp:cNvSpPr/>
      </dsp:nvSpPr>
      <dsp:spPr>
        <a:xfrm>
          <a:off x="3935784" y="1673375"/>
          <a:ext cx="2390030" cy="143401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Not accessing health screening</a:t>
          </a:r>
          <a:endParaRPr lang="en-US" sz="2800" kern="1200"/>
        </a:p>
      </dsp:txBody>
      <dsp:txXfrm>
        <a:off x="3935784" y="1673375"/>
        <a:ext cx="2390030" cy="1434018"/>
      </dsp:txXfrm>
    </dsp:sp>
    <dsp:sp modelId="{7EB3D44D-72BE-4B9B-816F-97F40338B02B}">
      <dsp:nvSpPr>
        <dsp:cNvPr id="0" name=""/>
        <dsp:cNvSpPr/>
      </dsp:nvSpPr>
      <dsp:spPr>
        <a:xfrm>
          <a:off x="6564818" y="1673375"/>
          <a:ext cx="2390030" cy="143401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Unable to register at GP surgery</a:t>
          </a:r>
          <a:endParaRPr lang="en-US" sz="2800" kern="1200"/>
        </a:p>
      </dsp:txBody>
      <dsp:txXfrm>
        <a:off x="6564818" y="1673375"/>
        <a:ext cx="2390030" cy="14340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AD6BF9-FC0B-4259-8551-F8AE7392ABAE}">
      <dsp:nvSpPr>
        <dsp:cNvPr id="0" name=""/>
        <dsp:cNvSpPr/>
      </dsp:nvSpPr>
      <dsp:spPr>
        <a:xfrm>
          <a:off x="1032549" y="1783"/>
          <a:ext cx="4429067" cy="4131738"/>
        </a:xfrm>
        <a:prstGeom prst="ellipse">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2C38D7E-E5FB-45D6-95FC-9235CE20535D}">
      <dsp:nvSpPr>
        <dsp:cNvPr id="0" name=""/>
        <dsp:cNvSpPr/>
      </dsp:nvSpPr>
      <dsp:spPr>
        <a:xfrm>
          <a:off x="1388082" y="217783"/>
          <a:ext cx="742910" cy="600598"/>
        </a:xfrm>
        <a:prstGeom prst="ellipse">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48516BEF-E715-4965-92A2-ABCC11E8E07F}">
      <dsp:nvSpPr>
        <dsp:cNvPr id="0" name=""/>
        <dsp:cNvSpPr/>
      </dsp:nvSpPr>
      <dsp:spPr>
        <a:xfrm>
          <a:off x="1884585" y="356075"/>
          <a:ext cx="3973767" cy="742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3020" rIns="0" bIns="33020" numCol="1" spcCol="1270" anchor="ctr" anchorCtr="0">
          <a:noAutofit/>
        </a:bodyPr>
        <a:lstStyle/>
        <a:p>
          <a:pPr marL="0" lvl="0" indent="0" algn="l" defTabSz="1155700">
            <a:lnSpc>
              <a:spcPct val="90000"/>
            </a:lnSpc>
            <a:spcBef>
              <a:spcPct val="0"/>
            </a:spcBef>
            <a:spcAft>
              <a:spcPct val="35000"/>
            </a:spcAft>
            <a:buNone/>
          </a:pPr>
          <a:r>
            <a:rPr lang="en-GB" sz="2600" kern="1200" dirty="0">
              <a:solidFill>
                <a:schemeClr val="accent4">
                  <a:lumMod val="75000"/>
                </a:schemeClr>
              </a:solidFill>
            </a:rPr>
            <a:t>LACK OF CULTURAL COMPETENCY</a:t>
          </a:r>
        </a:p>
      </dsp:txBody>
      <dsp:txXfrm>
        <a:off x="1884585" y="356075"/>
        <a:ext cx="3973767" cy="742910"/>
      </dsp:txXfrm>
    </dsp:sp>
    <dsp:sp modelId="{787042D1-66C6-4F5E-A683-99CF43B31280}">
      <dsp:nvSpPr>
        <dsp:cNvPr id="0" name=""/>
        <dsp:cNvSpPr/>
      </dsp:nvSpPr>
      <dsp:spPr>
        <a:xfrm>
          <a:off x="1729573" y="835380"/>
          <a:ext cx="3977652" cy="4308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1590" rIns="0" bIns="21590" numCol="1" spcCol="1270" anchor="ctr" anchorCtr="0">
          <a:noAutofit/>
        </a:bodyPr>
        <a:lstStyle/>
        <a:p>
          <a:pPr marL="0" lvl="0" indent="0" algn="l" defTabSz="755650">
            <a:lnSpc>
              <a:spcPct val="90000"/>
            </a:lnSpc>
            <a:spcBef>
              <a:spcPct val="0"/>
            </a:spcBef>
            <a:spcAft>
              <a:spcPct val="35000"/>
            </a:spcAft>
            <a:buNone/>
          </a:pPr>
          <a:r>
            <a:rPr lang="en-GB" sz="1700" kern="1200" dirty="0">
              <a:solidFill>
                <a:schemeClr val="accent4">
                  <a:lumMod val="75000"/>
                </a:schemeClr>
              </a:solidFill>
            </a:rPr>
            <a:t>  </a:t>
          </a:r>
        </a:p>
        <a:p>
          <a:pPr marL="0" lvl="0" indent="0" algn="l" defTabSz="755650">
            <a:lnSpc>
              <a:spcPct val="90000"/>
            </a:lnSpc>
            <a:spcBef>
              <a:spcPct val="0"/>
            </a:spcBef>
            <a:spcAft>
              <a:spcPct val="35000"/>
            </a:spcAft>
            <a:buNone/>
          </a:pPr>
          <a:r>
            <a:rPr lang="en-GB" sz="2000" kern="1200" dirty="0">
              <a:solidFill>
                <a:schemeClr val="accent4">
                  <a:lumMod val="75000"/>
                </a:schemeClr>
              </a:solidFill>
            </a:rPr>
            <a:t>      Cultural Features</a:t>
          </a:r>
        </a:p>
      </dsp:txBody>
      <dsp:txXfrm>
        <a:off x="1729573" y="835380"/>
        <a:ext cx="3977652" cy="430809"/>
      </dsp:txXfrm>
    </dsp:sp>
    <dsp:sp modelId="{754F4253-D893-4102-9412-C238E2518669}">
      <dsp:nvSpPr>
        <dsp:cNvPr id="0" name=""/>
        <dsp:cNvSpPr/>
      </dsp:nvSpPr>
      <dsp:spPr>
        <a:xfrm>
          <a:off x="1729573" y="1266190"/>
          <a:ext cx="101292" cy="100995"/>
        </a:xfrm>
        <a:prstGeom prst="ellipse">
          <a:avLst/>
        </a:prstGeom>
        <a:solidFill>
          <a:schemeClr val="accent4">
            <a:alpha val="50000"/>
            <a:hueOff val="-40778"/>
            <a:satOff val="11777"/>
            <a:lumOff val="252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2A8DABF-1A1C-4C46-AB2B-062F3A30142B}">
      <dsp:nvSpPr>
        <dsp:cNvPr id="0" name=""/>
        <dsp:cNvSpPr/>
      </dsp:nvSpPr>
      <dsp:spPr>
        <a:xfrm>
          <a:off x="1729573" y="1367186"/>
          <a:ext cx="3977652" cy="28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accent4">
                  <a:lumMod val="75000"/>
                </a:schemeClr>
              </a:solidFill>
            </a:rPr>
            <a:t>      Distinct Groups</a:t>
          </a:r>
        </a:p>
      </dsp:txBody>
      <dsp:txXfrm>
        <a:off x="1729573" y="1367186"/>
        <a:ext cx="3977652" cy="281345"/>
      </dsp:txXfrm>
    </dsp:sp>
    <dsp:sp modelId="{DCA35FC5-2E7E-4BC2-BC31-3E1B79C3EBD1}">
      <dsp:nvSpPr>
        <dsp:cNvPr id="0" name=""/>
        <dsp:cNvSpPr/>
      </dsp:nvSpPr>
      <dsp:spPr>
        <a:xfrm>
          <a:off x="1729573" y="1648531"/>
          <a:ext cx="101292" cy="100995"/>
        </a:xfrm>
        <a:prstGeom prst="ellipse">
          <a:avLst/>
        </a:prstGeom>
        <a:solidFill>
          <a:schemeClr val="accent4">
            <a:alpha val="50000"/>
            <a:hueOff val="-61168"/>
            <a:satOff val="17665"/>
            <a:lumOff val="37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7B0D147-3C8D-4088-B4EA-5140E9E13782}">
      <dsp:nvSpPr>
        <dsp:cNvPr id="0" name=""/>
        <dsp:cNvSpPr/>
      </dsp:nvSpPr>
      <dsp:spPr>
        <a:xfrm>
          <a:off x="1729573" y="1749527"/>
          <a:ext cx="3977652" cy="28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accent4">
                  <a:lumMod val="75000"/>
                </a:schemeClr>
              </a:solidFill>
            </a:rPr>
            <a:t>      Specific Needs</a:t>
          </a:r>
        </a:p>
      </dsp:txBody>
      <dsp:txXfrm>
        <a:off x="1729573" y="1749527"/>
        <a:ext cx="3977652" cy="281345"/>
      </dsp:txXfrm>
    </dsp:sp>
    <dsp:sp modelId="{2E23380D-70EC-482E-8956-453015E18D22}">
      <dsp:nvSpPr>
        <dsp:cNvPr id="0" name=""/>
        <dsp:cNvSpPr/>
      </dsp:nvSpPr>
      <dsp:spPr>
        <a:xfrm>
          <a:off x="1729573" y="2030872"/>
          <a:ext cx="101292" cy="100995"/>
        </a:xfrm>
        <a:prstGeom prst="ellipse">
          <a:avLst/>
        </a:prstGeom>
        <a:solidFill>
          <a:schemeClr val="accent4">
            <a:alpha val="50000"/>
            <a:hueOff val="-81557"/>
            <a:satOff val="23553"/>
            <a:lumOff val="504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A77F7FAF-839C-40DE-B7B7-B2F89535F014}">
      <dsp:nvSpPr>
        <dsp:cNvPr id="0" name=""/>
        <dsp:cNvSpPr/>
      </dsp:nvSpPr>
      <dsp:spPr>
        <a:xfrm>
          <a:off x="1729573" y="2131868"/>
          <a:ext cx="3977652" cy="28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accent4">
                  <a:lumMod val="75000"/>
                </a:schemeClr>
              </a:solidFill>
            </a:rPr>
            <a:t>      Language</a:t>
          </a:r>
        </a:p>
      </dsp:txBody>
      <dsp:txXfrm>
        <a:off x="1729573" y="2131868"/>
        <a:ext cx="3977652" cy="281345"/>
      </dsp:txXfrm>
    </dsp:sp>
    <dsp:sp modelId="{5239353D-9EB8-45FD-82C6-B4B480A1451B}">
      <dsp:nvSpPr>
        <dsp:cNvPr id="0" name=""/>
        <dsp:cNvSpPr/>
      </dsp:nvSpPr>
      <dsp:spPr>
        <a:xfrm>
          <a:off x="1729573" y="2413213"/>
          <a:ext cx="101292" cy="100995"/>
        </a:xfrm>
        <a:prstGeom prst="ellipse">
          <a:avLst/>
        </a:prstGeom>
        <a:solidFill>
          <a:schemeClr val="accent4">
            <a:alpha val="50000"/>
            <a:hueOff val="-101946"/>
            <a:satOff val="29441"/>
            <a:lumOff val="6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D7591F31-6FAC-41BC-A886-82C4C0FD571E}">
      <dsp:nvSpPr>
        <dsp:cNvPr id="0" name=""/>
        <dsp:cNvSpPr/>
      </dsp:nvSpPr>
      <dsp:spPr>
        <a:xfrm>
          <a:off x="1729573" y="2514209"/>
          <a:ext cx="3977652" cy="28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accent4">
                  <a:lumMod val="75000"/>
                </a:schemeClr>
              </a:solidFill>
            </a:rPr>
            <a:t>      Shame</a:t>
          </a:r>
        </a:p>
      </dsp:txBody>
      <dsp:txXfrm>
        <a:off x="1729573" y="2514209"/>
        <a:ext cx="3977652" cy="281345"/>
      </dsp:txXfrm>
    </dsp:sp>
    <dsp:sp modelId="{463D06B4-142B-4F1D-B1AE-CB8EA3967AEB}">
      <dsp:nvSpPr>
        <dsp:cNvPr id="0" name=""/>
        <dsp:cNvSpPr/>
      </dsp:nvSpPr>
      <dsp:spPr>
        <a:xfrm>
          <a:off x="1729573" y="2795554"/>
          <a:ext cx="101292" cy="100995"/>
        </a:xfrm>
        <a:prstGeom prst="ellipse">
          <a:avLst/>
        </a:prstGeom>
        <a:solidFill>
          <a:schemeClr val="accent4">
            <a:alpha val="50000"/>
            <a:hueOff val="-122335"/>
            <a:satOff val="35330"/>
            <a:lumOff val="75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906EE38-AAD3-492C-8BD2-C796EB004DAA}">
      <dsp:nvSpPr>
        <dsp:cNvPr id="0" name=""/>
        <dsp:cNvSpPr/>
      </dsp:nvSpPr>
      <dsp:spPr>
        <a:xfrm>
          <a:off x="1729573" y="2896550"/>
          <a:ext cx="3977652" cy="28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accent4">
                  <a:lumMod val="75000"/>
                </a:schemeClr>
              </a:solidFill>
            </a:rPr>
            <a:t>      Stereotyping</a:t>
          </a:r>
        </a:p>
      </dsp:txBody>
      <dsp:txXfrm>
        <a:off x="1729573" y="2896550"/>
        <a:ext cx="3977652" cy="281345"/>
      </dsp:txXfrm>
    </dsp:sp>
    <dsp:sp modelId="{BE94B5D2-AC17-4958-AF3A-CE70DE05AD2F}">
      <dsp:nvSpPr>
        <dsp:cNvPr id="0" name=""/>
        <dsp:cNvSpPr/>
      </dsp:nvSpPr>
      <dsp:spPr>
        <a:xfrm>
          <a:off x="1729573" y="3177895"/>
          <a:ext cx="101292" cy="100995"/>
        </a:xfrm>
        <a:prstGeom prst="ellipse">
          <a:avLst/>
        </a:prstGeom>
        <a:solidFill>
          <a:schemeClr val="accent4">
            <a:alpha val="50000"/>
            <a:hueOff val="-142724"/>
            <a:satOff val="41218"/>
            <a:lumOff val="88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B8543AF-9F6C-4F95-AD95-7640205A69F5}">
      <dsp:nvSpPr>
        <dsp:cNvPr id="0" name=""/>
        <dsp:cNvSpPr/>
      </dsp:nvSpPr>
      <dsp:spPr>
        <a:xfrm>
          <a:off x="1729573" y="3278891"/>
          <a:ext cx="3977652" cy="281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accent4">
                  <a:lumMod val="75000"/>
                </a:schemeClr>
              </a:solidFill>
            </a:rPr>
            <a:t>      Prejudice and bias </a:t>
          </a:r>
        </a:p>
      </dsp:txBody>
      <dsp:txXfrm>
        <a:off x="1729573" y="3278891"/>
        <a:ext cx="3977652" cy="2813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68EBA6-E3D6-40BB-A55C-3D6CC2A94D0A}">
      <dsp:nvSpPr>
        <dsp:cNvPr id="0" name=""/>
        <dsp:cNvSpPr/>
      </dsp:nvSpPr>
      <dsp:spPr>
        <a:xfrm>
          <a:off x="268967" y="0"/>
          <a:ext cx="3339459" cy="3339459"/>
        </a:xfrm>
        <a:prstGeom prst="ellipse">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F94D58DA-3C67-4ABE-AD04-B36C19382A6B}">
      <dsp:nvSpPr>
        <dsp:cNvPr id="0" name=""/>
        <dsp:cNvSpPr/>
      </dsp:nvSpPr>
      <dsp:spPr>
        <a:xfrm>
          <a:off x="576447" y="141470"/>
          <a:ext cx="601102" cy="601102"/>
        </a:xfrm>
        <a:prstGeom prst="ellipse">
          <a:avLst/>
        </a:prstGeom>
        <a:solidFill>
          <a:schemeClr val="accent5">
            <a:alpha val="50000"/>
            <a:hueOff val="-61424"/>
            <a:satOff val="-7125"/>
            <a:lumOff val="71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173CACC3-015C-4F3E-B498-6241274BF509}">
      <dsp:nvSpPr>
        <dsp:cNvPr id="0" name=""/>
        <dsp:cNvSpPr/>
      </dsp:nvSpPr>
      <dsp:spPr>
        <a:xfrm>
          <a:off x="876999" y="141470"/>
          <a:ext cx="3215249" cy="6011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33020" rIns="0" bIns="33020" numCol="1" spcCol="1270" anchor="ctr" anchorCtr="0">
          <a:noAutofit/>
        </a:bodyPr>
        <a:lstStyle/>
        <a:p>
          <a:pPr marL="0" lvl="0" indent="0" algn="l" defTabSz="1155700">
            <a:lnSpc>
              <a:spcPct val="90000"/>
            </a:lnSpc>
            <a:spcBef>
              <a:spcPct val="0"/>
            </a:spcBef>
            <a:spcAft>
              <a:spcPct val="35000"/>
            </a:spcAft>
            <a:buNone/>
          </a:pPr>
          <a:r>
            <a:rPr lang="en-GB" sz="2600" kern="1200" dirty="0">
              <a:solidFill>
                <a:schemeClr val="bg1">
                  <a:lumMod val="50000"/>
                </a:schemeClr>
              </a:solidFill>
            </a:rPr>
            <a:t>STIGMA</a:t>
          </a:r>
        </a:p>
      </dsp:txBody>
      <dsp:txXfrm>
        <a:off x="876999" y="141470"/>
        <a:ext cx="3215249" cy="601102"/>
      </dsp:txXfrm>
    </dsp:sp>
    <dsp:sp modelId="{57F53C78-08D0-4650-BB5C-B9C8AC239509}">
      <dsp:nvSpPr>
        <dsp:cNvPr id="0" name=""/>
        <dsp:cNvSpPr/>
      </dsp:nvSpPr>
      <dsp:spPr>
        <a:xfrm>
          <a:off x="876999" y="742573"/>
          <a:ext cx="3215249" cy="44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bg1">
                  <a:lumMod val="50000"/>
                </a:schemeClr>
              </a:solidFill>
            </a:rPr>
            <a:t>Dialogue</a:t>
          </a:r>
        </a:p>
      </dsp:txBody>
      <dsp:txXfrm>
        <a:off x="876999" y="742573"/>
        <a:ext cx="3215249" cy="445961"/>
      </dsp:txXfrm>
    </dsp:sp>
    <dsp:sp modelId="{F7993858-8920-43E1-81AD-E3F5AF4F7AF9}">
      <dsp:nvSpPr>
        <dsp:cNvPr id="0" name=""/>
        <dsp:cNvSpPr/>
      </dsp:nvSpPr>
      <dsp:spPr>
        <a:xfrm>
          <a:off x="876999" y="1188535"/>
          <a:ext cx="160088" cy="160088"/>
        </a:xfrm>
        <a:prstGeom prst="ellipse">
          <a:avLst/>
        </a:prstGeom>
        <a:solidFill>
          <a:schemeClr val="accent5">
            <a:alpha val="50000"/>
            <a:hueOff val="-122848"/>
            <a:satOff val="-14250"/>
            <a:lumOff val="1421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C0756C28-03DC-4D36-8CF4-4DF6858FE434}">
      <dsp:nvSpPr>
        <dsp:cNvPr id="0" name=""/>
        <dsp:cNvSpPr/>
      </dsp:nvSpPr>
      <dsp:spPr>
        <a:xfrm>
          <a:off x="876999" y="1348624"/>
          <a:ext cx="3215249" cy="44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bg1">
                  <a:lumMod val="50000"/>
                </a:schemeClr>
              </a:solidFill>
            </a:rPr>
            <a:t>Men’s suicide rates</a:t>
          </a:r>
        </a:p>
      </dsp:txBody>
      <dsp:txXfrm>
        <a:off x="876999" y="1348624"/>
        <a:ext cx="3215249" cy="445961"/>
      </dsp:txXfrm>
    </dsp:sp>
    <dsp:sp modelId="{16DA9428-04AB-4B58-946F-998680BEE8D7}">
      <dsp:nvSpPr>
        <dsp:cNvPr id="0" name=""/>
        <dsp:cNvSpPr/>
      </dsp:nvSpPr>
      <dsp:spPr>
        <a:xfrm>
          <a:off x="876999" y="1794585"/>
          <a:ext cx="160088" cy="160088"/>
        </a:xfrm>
        <a:prstGeom prst="ellipse">
          <a:avLst/>
        </a:prstGeom>
        <a:solidFill>
          <a:schemeClr val="accent5">
            <a:alpha val="50000"/>
            <a:hueOff val="-184272"/>
            <a:satOff val="-21374"/>
            <a:lumOff val="213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0CC40865-41B2-42D7-8084-1C6897E356FF}">
      <dsp:nvSpPr>
        <dsp:cNvPr id="0" name=""/>
        <dsp:cNvSpPr/>
      </dsp:nvSpPr>
      <dsp:spPr>
        <a:xfrm>
          <a:off x="876999" y="1954674"/>
          <a:ext cx="3215249" cy="44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bg1">
                  <a:lumMod val="50000"/>
                </a:schemeClr>
              </a:solidFill>
            </a:rPr>
            <a:t>Lack of initiatives</a:t>
          </a:r>
        </a:p>
      </dsp:txBody>
      <dsp:txXfrm>
        <a:off x="876999" y="1954674"/>
        <a:ext cx="3215249" cy="445961"/>
      </dsp:txXfrm>
    </dsp:sp>
    <dsp:sp modelId="{3F398279-D12C-483A-B078-C9ECE6ED874E}">
      <dsp:nvSpPr>
        <dsp:cNvPr id="0" name=""/>
        <dsp:cNvSpPr/>
      </dsp:nvSpPr>
      <dsp:spPr>
        <a:xfrm>
          <a:off x="876999" y="2400636"/>
          <a:ext cx="160088" cy="160088"/>
        </a:xfrm>
        <a:prstGeom prst="ellipse">
          <a:avLst/>
        </a:prstGeom>
        <a:solidFill>
          <a:schemeClr val="accent5">
            <a:alpha val="50000"/>
            <a:hueOff val="-245696"/>
            <a:satOff val="-28499"/>
            <a:lumOff val="2843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sp>
    <dsp:sp modelId="{20DCCCD2-142B-4D76-B21F-A87D631E816F}">
      <dsp:nvSpPr>
        <dsp:cNvPr id="0" name=""/>
        <dsp:cNvSpPr/>
      </dsp:nvSpPr>
      <dsp:spPr>
        <a:xfrm>
          <a:off x="876999" y="2560725"/>
          <a:ext cx="3215249" cy="4459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 rIns="0" bIns="25400" numCol="1" spcCol="1270" anchor="ctr" anchorCtr="0">
          <a:noAutofit/>
        </a:bodyPr>
        <a:lstStyle/>
        <a:p>
          <a:pPr marL="0" lvl="0" indent="0" algn="l" defTabSz="889000">
            <a:lnSpc>
              <a:spcPct val="90000"/>
            </a:lnSpc>
            <a:spcBef>
              <a:spcPct val="0"/>
            </a:spcBef>
            <a:spcAft>
              <a:spcPct val="35000"/>
            </a:spcAft>
            <a:buNone/>
          </a:pPr>
          <a:r>
            <a:rPr lang="en-GB" sz="2000" kern="1200" dirty="0">
              <a:solidFill>
                <a:schemeClr val="bg1">
                  <a:lumMod val="50000"/>
                </a:schemeClr>
              </a:solidFill>
            </a:rPr>
            <a:t>Generational</a:t>
          </a:r>
        </a:p>
      </dsp:txBody>
      <dsp:txXfrm>
        <a:off x="876999" y="2560725"/>
        <a:ext cx="3215249" cy="4459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F67531-DB26-4657-BBC7-1E6CB6D3F8AA}">
      <dsp:nvSpPr>
        <dsp:cNvPr id="0" name=""/>
        <dsp:cNvSpPr/>
      </dsp:nvSpPr>
      <dsp:spPr>
        <a:xfrm>
          <a:off x="0" y="2175669"/>
          <a:ext cx="5181600" cy="0"/>
        </a:xfrm>
        <a:prstGeom prst="line">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E7DB61-DAED-45CE-8220-D97C82CAC29A}">
      <dsp:nvSpPr>
        <dsp:cNvPr id="0" name=""/>
        <dsp:cNvSpPr/>
      </dsp:nvSpPr>
      <dsp:spPr>
        <a:xfrm>
          <a:off x="155447" y="1348914"/>
          <a:ext cx="2279904" cy="52216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600" kern="1200"/>
            <a:t>2011</a:t>
          </a:r>
        </a:p>
      </dsp:txBody>
      <dsp:txXfrm>
        <a:off x="155447" y="1348914"/>
        <a:ext cx="2279904" cy="522160"/>
      </dsp:txXfrm>
    </dsp:sp>
    <dsp:sp modelId="{7AA903E6-466D-4EA6-A854-C38AE5DF34BC}">
      <dsp:nvSpPr>
        <dsp:cNvPr id="0" name=""/>
        <dsp:cNvSpPr/>
      </dsp:nvSpPr>
      <dsp:spPr>
        <a:xfrm>
          <a:off x="155447" y="843"/>
          <a:ext cx="2279904" cy="13480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 2011, 14.1% of Gypsy and Irish Travellers people in England and Wales rated their health as bad or very bad, compared with 5.6% on average for all ethnic groups.</a:t>
          </a:r>
        </a:p>
      </dsp:txBody>
      <dsp:txXfrm>
        <a:off x="155447" y="843"/>
        <a:ext cx="2279904" cy="1348071"/>
      </dsp:txXfrm>
    </dsp:sp>
    <dsp:sp modelId="{F08813BC-2547-4C18-84F4-C92BA52C39EC}">
      <dsp:nvSpPr>
        <dsp:cNvPr id="0" name=""/>
        <dsp:cNvSpPr/>
      </dsp:nvSpPr>
      <dsp:spPr>
        <a:xfrm>
          <a:off x="1295399" y="1871075"/>
          <a:ext cx="0" cy="304593"/>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4F698AD-5438-4CAE-900A-11CDF4554F59}">
      <dsp:nvSpPr>
        <dsp:cNvPr id="0" name=""/>
        <dsp:cNvSpPr/>
      </dsp:nvSpPr>
      <dsp:spPr>
        <a:xfrm>
          <a:off x="2746248" y="2480262"/>
          <a:ext cx="2279904" cy="52216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280" tIns="81280" rIns="81280" bIns="81280" numCol="1" spcCol="1270" anchor="ctr" anchorCtr="0">
          <a:noAutofit/>
        </a:bodyPr>
        <a:lstStyle/>
        <a:p>
          <a:pPr marL="0" lvl="0" indent="0" algn="ctr" defTabSz="711200">
            <a:lnSpc>
              <a:spcPct val="90000"/>
            </a:lnSpc>
            <a:spcBef>
              <a:spcPct val="0"/>
            </a:spcBef>
            <a:spcAft>
              <a:spcPct val="35000"/>
            </a:spcAft>
            <a:buNone/>
            <a:defRPr b="1"/>
          </a:pPr>
          <a:r>
            <a:rPr lang="en-US" sz="1600" kern="1200"/>
            <a:t>2016–2017</a:t>
          </a:r>
        </a:p>
      </dsp:txBody>
      <dsp:txXfrm>
        <a:off x="2746248" y="2480262"/>
        <a:ext cx="2279904" cy="522160"/>
      </dsp:txXfrm>
    </dsp:sp>
    <dsp:sp modelId="{1ACDA536-D515-473F-8E5D-A694E1C34000}">
      <dsp:nvSpPr>
        <dsp:cNvPr id="0" name=""/>
        <dsp:cNvSpPr/>
      </dsp:nvSpPr>
      <dsp:spPr>
        <a:xfrm>
          <a:off x="2746248" y="3002423"/>
          <a:ext cx="2279904" cy="134807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3825" tIns="123825" rIns="123825" bIns="123825" numCol="1" spcCol="1270" anchor="ctr" anchorCtr="0">
          <a:noAutofit/>
        </a:bodyPr>
        <a:lstStyle/>
        <a:p>
          <a:pPr marL="0" lvl="0" indent="0" algn="l" defTabSz="577850">
            <a:lnSpc>
              <a:spcPct val="90000"/>
            </a:lnSpc>
            <a:spcBef>
              <a:spcPct val="0"/>
            </a:spcBef>
            <a:spcAft>
              <a:spcPct val="35000"/>
            </a:spcAft>
            <a:buNone/>
          </a:pPr>
          <a:r>
            <a:rPr lang="en-US" sz="1300" kern="1200"/>
            <a:t>In 2016 to 2017, Gypsy or Irish Travellers people aged 65 and over had the lowest health-related quality of life of all ethnic groups (average score of 0.509 out of 1).</a:t>
          </a:r>
        </a:p>
      </dsp:txBody>
      <dsp:txXfrm>
        <a:off x="2746248" y="3002423"/>
        <a:ext cx="2279904" cy="1348071"/>
      </dsp:txXfrm>
    </dsp:sp>
    <dsp:sp modelId="{87169A7E-6E81-4959-95AC-7F0DDF284A35}">
      <dsp:nvSpPr>
        <dsp:cNvPr id="0" name=""/>
        <dsp:cNvSpPr/>
      </dsp:nvSpPr>
      <dsp:spPr>
        <a:xfrm>
          <a:off x="3886200" y="2175668"/>
          <a:ext cx="0" cy="304593"/>
        </a:xfrm>
        <a:prstGeom prst="line">
          <a:avLst/>
        </a:pr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0CCDBD0-C0E5-427D-96CC-793F292A2B15}">
      <dsp:nvSpPr>
        <dsp:cNvPr id="0" name=""/>
        <dsp:cNvSpPr/>
      </dsp:nvSpPr>
      <dsp:spPr>
        <a:xfrm rot="2700000">
          <a:off x="1261554" y="2141823"/>
          <a:ext cx="67690" cy="67690"/>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8ACA2BB-29DF-47F5-8177-91AA821CBD7B}">
      <dsp:nvSpPr>
        <dsp:cNvPr id="0" name=""/>
        <dsp:cNvSpPr/>
      </dsp:nvSpPr>
      <dsp:spPr>
        <a:xfrm rot="2700000">
          <a:off x="3852354" y="2141823"/>
          <a:ext cx="67690" cy="67690"/>
        </a:xfrm>
        <a:prstGeom prst="rect">
          <a:avLst/>
        </a:prstGeom>
        <a:solidFill>
          <a:schemeClr val="accent1">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AB5F7-AF60-44AD-A6B6-69E73D657D09}">
      <dsp:nvSpPr>
        <dsp:cNvPr id="0" name=""/>
        <dsp:cNvSpPr/>
      </dsp:nvSpPr>
      <dsp:spPr>
        <a:xfrm>
          <a:off x="649" y="1218721"/>
          <a:ext cx="2278608" cy="1446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63F00A-6CD8-434A-9752-A287883F4FFC}">
      <dsp:nvSpPr>
        <dsp:cNvPr id="0" name=""/>
        <dsp:cNvSpPr/>
      </dsp:nvSpPr>
      <dsp:spPr>
        <a:xfrm>
          <a:off x="253827" y="1459241"/>
          <a:ext cx="2278608" cy="14469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t>A 2018 YouGov poll found that 66% of people in the UK wrongly viewed GRT as not to be an ethnic group, with many mistaking them as a single group. </a:t>
          </a:r>
          <a:endParaRPr lang="en-US" sz="1400" kern="1200"/>
        </a:p>
      </dsp:txBody>
      <dsp:txXfrm>
        <a:off x="296206" y="1501620"/>
        <a:ext cx="2193850" cy="1362158"/>
      </dsp:txXfrm>
    </dsp:sp>
    <dsp:sp modelId="{ED27B594-0FDA-4D4C-9C95-7C252C6ACE4B}">
      <dsp:nvSpPr>
        <dsp:cNvPr id="0" name=""/>
        <dsp:cNvSpPr/>
      </dsp:nvSpPr>
      <dsp:spPr>
        <a:xfrm>
          <a:off x="2785615" y="1218721"/>
          <a:ext cx="2278608" cy="144691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C1DE8E-136D-4CB0-B60E-0DA0EC592D6F}">
      <dsp:nvSpPr>
        <dsp:cNvPr id="0" name=""/>
        <dsp:cNvSpPr/>
      </dsp:nvSpPr>
      <dsp:spPr>
        <a:xfrm>
          <a:off x="3038794" y="1459241"/>
          <a:ext cx="2278608" cy="144691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baseline="0"/>
            <a:t>Therefore, GRT communities must be categorised correctly on data forms, using separate tick boxes when possible, to reflect this.</a:t>
          </a:r>
          <a:endParaRPr lang="en-US" sz="1400" kern="1200"/>
        </a:p>
      </dsp:txBody>
      <dsp:txXfrm>
        <a:off x="3081173" y="1501620"/>
        <a:ext cx="2193850" cy="13621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0FEC71-0791-4262-A5F6-D1261C034BB1}">
      <dsp:nvSpPr>
        <dsp:cNvPr id="0" name=""/>
        <dsp:cNvSpPr/>
      </dsp:nvSpPr>
      <dsp:spPr>
        <a:xfrm>
          <a:off x="0" y="1080567"/>
          <a:ext cx="2957512" cy="1878020"/>
        </a:xfrm>
        <a:prstGeom prst="roundRect">
          <a:avLst>
            <a:gd name="adj" fmla="val 10000"/>
          </a:avLst>
        </a:prstGeom>
        <a:solidFill>
          <a:schemeClr val="accent3">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1F3A103-50FD-443E-AD90-9E6E64AC4EBF}">
      <dsp:nvSpPr>
        <dsp:cNvPr id="0" name=""/>
        <dsp:cNvSpPr/>
      </dsp:nvSpPr>
      <dsp:spPr>
        <a:xfrm>
          <a:off x="328612"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 </a:t>
          </a:r>
          <a:r>
            <a:rPr lang="en-GB" sz="2300" kern="1200" dirty="0"/>
            <a:t>55 Gypsy and Traveller sites in Hertfordshire.</a:t>
          </a:r>
          <a:endParaRPr lang="en-US" sz="2300" kern="1200" dirty="0"/>
        </a:p>
      </dsp:txBody>
      <dsp:txXfrm>
        <a:off x="383617" y="1447754"/>
        <a:ext cx="2847502" cy="1768010"/>
      </dsp:txXfrm>
    </dsp:sp>
    <dsp:sp modelId="{78384F0C-A77A-4D11-9719-C75F991C8DB1}">
      <dsp:nvSpPr>
        <dsp:cNvPr id="0" name=""/>
        <dsp:cNvSpPr/>
      </dsp:nvSpPr>
      <dsp:spPr>
        <a:xfrm>
          <a:off x="3614737" y="1080567"/>
          <a:ext cx="2957512" cy="1878020"/>
        </a:xfrm>
        <a:prstGeom prst="roundRect">
          <a:avLst>
            <a:gd name="adj" fmla="val 10000"/>
          </a:avLst>
        </a:prstGeom>
        <a:solidFill>
          <a:schemeClr val="accent3">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8FD94805-1A42-4B35-9398-7D347B4C60FD}">
      <dsp:nvSpPr>
        <dsp:cNvPr id="0" name=""/>
        <dsp:cNvSpPr/>
      </dsp:nvSpPr>
      <dsp:spPr>
        <a:xfrm>
          <a:off x="3943350"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dirty="0"/>
            <a:t>Sites managed by HCC</a:t>
          </a:r>
        </a:p>
        <a:p>
          <a:pPr marL="0" lvl="0" indent="0" algn="ctr" defTabSz="1022350">
            <a:lnSpc>
              <a:spcPct val="90000"/>
            </a:lnSpc>
            <a:spcBef>
              <a:spcPct val="0"/>
            </a:spcBef>
            <a:spcAft>
              <a:spcPct val="35000"/>
            </a:spcAft>
            <a:buNone/>
          </a:pPr>
          <a:r>
            <a:rPr lang="en-GB" sz="2300" kern="1200" dirty="0"/>
            <a:t>10 permanent sites, providing 187 pitches.</a:t>
          </a:r>
          <a:endParaRPr lang="en-US" sz="2300" kern="1200" dirty="0"/>
        </a:p>
      </dsp:txBody>
      <dsp:txXfrm>
        <a:off x="3998355" y="1447754"/>
        <a:ext cx="2847502" cy="1768010"/>
      </dsp:txXfrm>
    </dsp:sp>
    <dsp:sp modelId="{5A8DD92F-3896-4356-82D4-5A3A6E9CA274}">
      <dsp:nvSpPr>
        <dsp:cNvPr id="0" name=""/>
        <dsp:cNvSpPr/>
      </dsp:nvSpPr>
      <dsp:spPr>
        <a:xfrm>
          <a:off x="7229475" y="1080567"/>
          <a:ext cx="2957512" cy="1878020"/>
        </a:xfrm>
        <a:prstGeom prst="roundRect">
          <a:avLst>
            <a:gd name="adj" fmla="val 10000"/>
          </a:avLst>
        </a:prstGeom>
        <a:solidFill>
          <a:schemeClr val="accent3">
            <a:alpha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73C57FB4-BC86-4EA5-B068-70E5C3916FB0}">
      <dsp:nvSpPr>
        <dsp:cNvPr id="0" name=""/>
        <dsp:cNvSpPr/>
      </dsp:nvSpPr>
      <dsp:spPr>
        <a:xfrm>
          <a:off x="7558087" y="1392749"/>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3">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1 short stay (transit) site, providing 15 pitches.   Pitch rent: £94.54</a:t>
          </a:r>
          <a:endParaRPr lang="en-US" sz="2300" kern="1200"/>
        </a:p>
      </dsp:txBody>
      <dsp:txXfrm>
        <a:off x="7613092" y="1447754"/>
        <a:ext cx="2847502" cy="1768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FA5D5C-77E6-466A-B47C-AD4E7E76C4D5}">
      <dsp:nvSpPr>
        <dsp:cNvPr id="0" name=""/>
        <dsp:cNvSpPr/>
      </dsp:nvSpPr>
      <dsp:spPr>
        <a:xfrm rot="5400000">
          <a:off x="-238674" y="1408304"/>
          <a:ext cx="1066507" cy="129160"/>
        </a:xfrm>
        <a:prstGeom prst="rect">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1C35DCA-98DF-4ACB-B046-2B47F80CC9AE}">
      <dsp:nvSpPr>
        <dsp:cNvPr id="0" name=""/>
        <dsp:cNvSpPr/>
      </dsp:nvSpPr>
      <dsp:spPr>
        <a:xfrm>
          <a:off x="2644" y="721713"/>
          <a:ext cx="1435112" cy="8610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Broxbourne        338 </a:t>
          </a:r>
          <a:endParaRPr lang="en-US" sz="1900" kern="1200"/>
        </a:p>
      </dsp:txBody>
      <dsp:txXfrm>
        <a:off x="27864" y="746933"/>
        <a:ext cx="1384672" cy="810627"/>
      </dsp:txXfrm>
    </dsp:sp>
    <dsp:sp modelId="{21C23CDC-177C-49E6-97FA-5A8F439C4511}">
      <dsp:nvSpPr>
        <dsp:cNvPr id="0" name=""/>
        <dsp:cNvSpPr/>
      </dsp:nvSpPr>
      <dsp:spPr>
        <a:xfrm rot="5400000">
          <a:off x="-238674" y="2484638"/>
          <a:ext cx="1066507" cy="129160"/>
        </a:xfrm>
        <a:prstGeom prst="rect">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FA901784-A726-4E4B-B930-9E35C356A073}">
      <dsp:nvSpPr>
        <dsp:cNvPr id="0" name=""/>
        <dsp:cNvSpPr/>
      </dsp:nvSpPr>
      <dsp:spPr>
        <a:xfrm>
          <a:off x="2644" y="1798047"/>
          <a:ext cx="1435112" cy="8610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Dacorum            396</a:t>
          </a:r>
          <a:endParaRPr lang="en-US" sz="1900" kern="1200"/>
        </a:p>
      </dsp:txBody>
      <dsp:txXfrm>
        <a:off x="27864" y="1823267"/>
        <a:ext cx="1384672" cy="810627"/>
      </dsp:txXfrm>
    </dsp:sp>
    <dsp:sp modelId="{819C59D8-4924-43A7-B11C-583A5ED13AEA}">
      <dsp:nvSpPr>
        <dsp:cNvPr id="0" name=""/>
        <dsp:cNvSpPr/>
      </dsp:nvSpPr>
      <dsp:spPr>
        <a:xfrm rot="5400000">
          <a:off x="-238674" y="3560972"/>
          <a:ext cx="1066507" cy="129160"/>
        </a:xfrm>
        <a:prstGeom prst="rect">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CBD0EC0-15A1-4D21-BD8F-6B67E98ECA0C}">
      <dsp:nvSpPr>
        <dsp:cNvPr id="0" name=""/>
        <dsp:cNvSpPr/>
      </dsp:nvSpPr>
      <dsp:spPr>
        <a:xfrm>
          <a:off x="2644" y="2874381"/>
          <a:ext cx="1435112" cy="8610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East Herts          429</a:t>
          </a:r>
          <a:endParaRPr lang="en-US" sz="1900" kern="1200"/>
        </a:p>
      </dsp:txBody>
      <dsp:txXfrm>
        <a:off x="27864" y="2899601"/>
        <a:ext cx="1384672" cy="810627"/>
      </dsp:txXfrm>
    </dsp:sp>
    <dsp:sp modelId="{67D27804-B20C-49D6-9982-F0E070261E3D}">
      <dsp:nvSpPr>
        <dsp:cNvPr id="0" name=""/>
        <dsp:cNvSpPr/>
      </dsp:nvSpPr>
      <dsp:spPr>
        <a:xfrm>
          <a:off x="299492" y="4099139"/>
          <a:ext cx="1898872" cy="129160"/>
        </a:xfrm>
        <a:prstGeom prst="rect">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4692916-5A63-4BC5-9FB4-A6E11BC11602}">
      <dsp:nvSpPr>
        <dsp:cNvPr id="0" name=""/>
        <dsp:cNvSpPr/>
      </dsp:nvSpPr>
      <dsp:spPr>
        <a:xfrm>
          <a:off x="2644" y="3950715"/>
          <a:ext cx="1435112" cy="8610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Hertsmere         449</a:t>
          </a:r>
          <a:endParaRPr lang="en-US" sz="1900" kern="1200"/>
        </a:p>
      </dsp:txBody>
      <dsp:txXfrm>
        <a:off x="27864" y="3975935"/>
        <a:ext cx="1384672" cy="810627"/>
      </dsp:txXfrm>
    </dsp:sp>
    <dsp:sp modelId="{DCACC031-0F40-4D60-BD07-4825BEEC1637}">
      <dsp:nvSpPr>
        <dsp:cNvPr id="0" name=""/>
        <dsp:cNvSpPr/>
      </dsp:nvSpPr>
      <dsp:spPr>
        <a:xfrm rot="16200000">
          <a:off x="1670024" y="3560972"/>
          <a:ext cx="1066507" cy="129160"/>
        </a:xfrm>
        <a:prstGeom prst="rect">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115CD2E5-1CB7-4485-B2C7-923D98A05D2F}">
      <dsp:nvSpPr>
        <dsp:cNvPr id="0" name=""/>
        <dsp:cNvSpPr/>
      </dsp:nvSpPr>
      <dsp:spPr>
        <a:xfrm>
          <a:off x="1911343" y="3950715"/>
          <a:ext cx="1435112" cy="8610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North Herts       120</a:t>
          </a:r>
          <a:endParaRPr lang="en-US" sz="1900" kern="1200"/>
        </a:p>
      </dsp:txBody>
      <dsp:txXfrm>
        <a:off x="1936563" y="3975935"/>
        <a:ext cx="1384672" cy="810627"/>
      </dsp:txXfrm>
    </dsp:sp>
    <dsp:sp modelId="{8FB7E9EC-4BDA-4688-8451-F279E30B51A0}">
      <dsp:nvSpPr>
        <dsp:cNvPr id="0" name=""/>
        <dsp:cNvSpPr/>
      </dsp:nvSpPr>
      <dsp:spPr>
        <a:xfrm rot="16200000">
          <a:off x="1670024" y="2484638"/>
          <a:ext cx="1066507" cy="129160"/>
        </a:xfrm>
        <a:prstGeom prst="rect">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9597CF3-B6C3-44CD-9806-0A3D703D80C9}">
      <dsp:nvSpPr>
        <dsp:cNvPr id="0" name=""/>
        <dsp:cNvSpPr/>
      </dsp:nvSpPr>
      <dsp:spPr>
        <a:xfrm>
          <a:off x="1911343" y="2874381"/>
          <a:ext cx="1435112" cy="8610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St Albans            292</a:t>
          </a:r>
          <a:endParaRPr lang="en-US" sz="1900" kern="1200"/>
        </a:p>
      </dsp:txBody>
      <dsp:txXfrm>
        <a:off x="1936563" y="2899601"/>
        <a:ext cx="1384672" cy="810627"/>
      </dsp:txXfrm>
    </dsp:sp>
    <dsp:sp modelId="{CB1C465D-D958-41DA-812A-FE2A15902B20}">
      <dsp:nvSpPr>
        <dsp:cNvPr id="0" name=""/>
        <dsp:cNvSpPr/>
      </dsp:nvSpPr>
      <dsp:spPr>
        <a:xfrm rot="16200000">
          <a:off x="1670024" y="1408304"/>
          <a:ext cx="1066507" cy="129160"/>
        </a:xfrm>
        <a:prstGeom prst="rect">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D441183-8E6A-4A94-B4ED-5CF3C9307331}">
      <dsp:nvSpPr>
        <dsp:cNvPr id="0" name=""/>
        <dsp:cNvSpPr/>
      </dsp:nvSpPr>
      <dsp:spPr>
        <a:xfrm>
          <a:off x="1911343" y="1798047"/>
          <a:ext cx="1435112" cy="8610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Stevenage          167</a:t>
          </a:r>
          <a:endParaRPr lang="en-US" sz="1900" kern="1200"/>
        </a:p>
      </dsp:txBody>
      <dsp:txXfrm>
        <a:off x="1936563" y="1823267"/>
        <a:ext cx="1384672" cy="810627"/>
      </dsp:txXfrm>
    </dsp:sp>
    <dsp:sp modelId="{EDB02B0D-B856-4A1C-BA81-36D0773A355A}">
      <dsp:nvSpPr>
        <dsp:cNvPr id="0" name=""/>
        <dsp:cNvSpPr/>
      </dsp:nvSpPr>
      <dsp:spPr>
        <a:xfrm>
          <a:off x="2208192" y="870137"/>
          <a:ext cx="1898872" cy="129160"/>
        </a:xfrm>
        <a:prstGeom prst="rect">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E148F1BA-1D80-4450-81B4-6C8407AE6F95}">
      <dsp:nvSpPr>
        <dsp:cNvPr id="0" name=""/>
        <dsp:cNvSpPr/>
      </dsp:nvSpPr>
      <dsp:spPr>
        <a:xfrm>
          <a:off x="1911343" y="721713"/>
          <a:ext cx="1435112" cy="8610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Three Rivers       176</a:t>
          </a:r>
          <a:endParaRPr lang="en-US" sz="1900" kern="1200"/>
        </a:p>
      </dsp:txBody>
      <dsp:txXfrm>
        <a:off x="1936563" y="746933"/>
        <a:ext cx="1384672" cy="810627"/>
      </dsp:txXfrm>
    </dsp:sp>
    <dsp:sp modelId="{5E182CD3-C3CB-44A0-BC72-1D3C29BF4A02}">
      <dsp:nvSpPr>
        <dsp:cNvPr id="0" name=""/>
        <dsp:cNvSpPr/>
      </dsp:nvSpPr>
      <dsp:spPr>
        <a:xfrm rot="5400000">
          <a:off x="3578724" y="1408304"/>
          <a:ext cx="1066507" cy="129160"/>
        </a:xfrm>
        <a:prstGeom prst="rect">
          <a:avLst/>
        </a:prstGeom>
        <a:gradFill rotWithShape="0">
          <a:gsLst>
            <a:gs pos="0">
              <a:schemeClr val="accent6">
                <a:tint val="60000"/>
                <a:hueOff val="0"/>
                <a:satOff val="0"/>
                <a:lumOff val="0"/>
                <a:alphaOff val="0"/>
                <a:satMod val="103000"/>
                <a:lumMod val="102000"/>
                <a:tint val="94000"/>
              </a:schemeClr>
            </a:gs>
            <a:gs pos="50000">
              <a:schemeClr val="accent6">
                <a:tint val="60000"/>
                <a:hueOff val="0"/>
                <a:satOff val="0"/>
                <a:lumOff val="0"/>
                <a:alphaOff val="0"/>
                <a:satMod val="110000"/>
                <a:lumMod val="100000"/>
                <a:shade val="100000"/>
              </a:schemeClr>
            </a:gs>
            <a:gs pos="100000">
              <a:schemeClr val="accent6">
                <a:tint val="6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8DC5B706-F0FF-42B1-98CE-17EE293610B6}">
      <dsp:nvSpPr>
        <dsp:cNvPr id="0" name=""/>
        <dsp:cNvSpPr/>
      </dsp:nvSpPr>
      <dsp:spPr>
        <a:xfrm>
          <a:off x="3820042" y="721713"/>
          <a:ext cx="1435112" cy="8610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Watford              425</a:t>
          </a:r>
          <a:endParaRPr lang="en-US" sz="1900" kern="1200"/>
        </a:p>
      </dsp:txBody>
      <dsp:txXfrm>
        <a:off x="3845262" y="746933"/>
        <a:ext cx="1384672" cy="810627"/>
      </dsp:txXfrm>
    </dsp:sp>
    <dsp:sp modelId="{5F626DF2-F603-4104-9B65-0CFEF3280BC5}">
      <dsp:nvSpPr>
        <dsp:cNvPr id="0" name=""/>
        <dsp:cNvSpPr/>
      </dsp:nvSpPr>
      <dsp:spPr>
        <a:xfrm>
          <a:off x="3820042" y="1798047"/>
          <a:ext cx="1435112" cy="861067"/>
        </a:xfrm>
        <a:prstGeom prst="roundRect">
          <a:avLst>
            <a:gd name="adj" fmla="val 1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GB" sz="1900" kern="1200"/>
            <a:t>Welwyn Hatfield 533</a:t>
          </a:r>
          <a:endParaRPr lang="en-US" sz="1900" kern="1200"/>
        </a:p>
      </dsp:txBody>
      <dsp:txXfrm>
        <a:off x="3845262" y="1823267"/>
        <a:ext cx="1384672" cy="81062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5E1751-0AF0-094D-B50F-70D821372FEB}">
      <dsp:nvSpPr>
        <dsp:cNvPr id="0" name=""/>
        <dsp:cNvSpPr/>
      </dsp:nvSpPr>
      <dsp:spPr>
        <a:xfrm>
          <a:off x="0" y="431"/>
          <a:ext cx="997463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4985CD-B8C7-8243-B7CA-CA30D60BB88A}">
      <dsp:nvSpPr>
        <dsp:cNvPr id="0" name=""/>
        <dsp:cNvSpPr/>
      </dsp:nvSpPr>
      <dsp:spPr>
        <a:xfrm>
          <a:off x="0" y="431"/>
          <a:ext cx="9974631" cy="504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Bahnschrift" panose="020B0502040204020203" pitchFamily="34" charset="0"/>
            </a:rPr>
            <a:t>Background - Context</a:t>
          </a:r>
          <a:endParaRPr lang="en-US" sz="2400" kern="1200" dirty="0">
            <a:latin typeface="Bahnschrift" panose="020B0502040204020203" pitchFamily="34" charset="0"/>
          </a:endParaRPr>
        </a:p>
      </dsp:txBody>
      <dsp:txXfrm>
        <a:off x="0" y="431"/>
        <a:ext cx="9974631" cy="504877"/>
      </dsp:txXfrm>
    </dsp:sp>
    <dsp:sp modelId="{C98F3347-952E-4648-BC00-B73D05479C1E}">
      <dsp:nvSpPr>
        <dsp:cNvPr id="0" name=""/>
        <dsp:cNvSpPr/>
      </dsp:nvSpPr>
      <dsp:spPr>
        <a:xfrm>
          <a:off x="0" y="505308"/>
          <a:ext cx="997463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24EC59-0A54-1C4C-9640-3F78E9D9924F}">
      <dsp:nvSpPr>
        <dsp:cNvPr id="0" name=""/>
        <dsp:cNvSpPr/>
      </dsp:nvSpPr>
      <dsp:spPr>
        <a:xfrm>
          <a:off x="0" y="505308"/>
          <a:ext cx="9974631" cy="504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Bahnschrift" panose="020B0502040204020203" pitchFamily="34" charset="0"/>
            </a:rPr>
            <a:t>Aim</a:t>
          </a:r>
          <a:endParaRPr lang="en-US" sz="2400" kern="1200" dirty="0">
            <a:latin typeface="Bahnschrift" panose="020B0502040204020203" pitchFamily="34" charset="0"/>
          </a:endParaRPr>
        </a:p>
      </dsp:txBody>
      <dsp:txXfrm>
        <a:off x="0" y="505308"/>
        <a:ext cx="9974631" cy="504877"/>
      </dsp:txXfrm>
    </dsp:sp>
    <dsp:sp modelId="{756A7F8A-8ECB-C245-951F-B9B69962F54C}">
      <dsp:nvSpPr>
        <dsp:cNvPr id="0" name=""/>
        <dsp:cNvSpPr/>
      </dsp:nvSpPr>
      <dsp:spPr>
        <a:xfrm>
          <a:off x="0" y="1010186"/>
          <a:ext cx="997463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7461B78-28BB-9845-AB62-3BF58ADC2FDC}">
      <dsp:nvSpPr>
        <dsp:cNvPr id="0" name=""/>
        <dsp:cNvSpPr/>
      </dsp:nvSpPr>
      <dsp:spPr>
        <a:xfrm>
          <a:off x="0" y="1010186"/>
          <a:ext cx="9974631" cy="504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latin typeface="Bahnschrift" panose="020B0502040204020203" pitchFamily="34" charset="0"/>
            </a:rPr>
            <a:t>Objectives</a:t>
          </a:r>
          <a:endParaRPr lang="en-US" sz="2400" kern="1200">
            <a:latin typeface="Bahnschrift" panose="020B0502040204020203" pitchFamily="34" charset="0"/>
          </a:endParaRPr>
        </a:p>
      </dsp:txBody>
      <dsp:txXfrm>
        <a:off x="0" y="1010186"/>
        <a:ext cx="9974631" cy="504877"/>
      </dsp:txXfrm>
    </dsp:sp>
    <dsp:sp modelId="{1D4FBF2E-D673-D843-B1CE-A3262EA36C5F}">
      <dsp:nvSpPr>
        <dsp:cNvPr id="0" name=""/>
        <dsp:cNvSpPr/>
      </dsp:nvSpPr>
      <dsp:spPr>
        <a:xfrm>
          <a:off x="0" y="1515063"/>
          <a:ext cx="997463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A0B27A-1234-0E46-B5EC-1478816E0944}">
      <dsp:nvSpPr>
        <dsp:cNvPr id="0" name=""/>
        <dsp:cNvSpPr/>
      </dsp:nvSpPr>
      <dsp:spPr>
        <a:xfrm>
          <a:off x="0" y="1515063"/>
          <a:ext cx="9974631" cy="504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Bahnschrift" panose="020B0502040204020203" pitchFamily="34" charset="0"/>
            </a:rPr>
            <a:t>Methods</a:t>
          </a:r>
          <a:endParaRPr lang="en-US" sz="2400" kern="1200" dirty="0">
            <a:latin typeface="Bahnschrift" panose="020B0502040204020203" pitchFamily="34" charset="0"/>
          </a:endParaRPr>
        </a:p>
      </dsp:txBody>
      <dsp:txXfrm>
        <a:off x="0" y="1515063"/>
        <a:ext cx="9974631" cy="504877"/>
      </dsp:txXfrm>
    </dsp:sp>
    <dsp:sp modelId="{1F00FD21-C184-8A49-9177-A07B8D4617BB}">
      <dsp:nvSpPr>
        <dsp:cNvPr id="0" name=""/>
        <dsp:cNvSpPr/>
      </dsp:nvSpPr>
      <dsp:spPr>
        <a:xfrm>
          <a:off x="0" y="2019940"/>
          <a:ext cx="997463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189222-C9A8-1E43-9082-FBD8CEFD444B}">
      <dsp:nvSpPr>
        <dsp:cNvPr id="0" name=""/>
        <dsp:cNvSpPr/>
      </dsp:nvSpPr>
      <dsp:spPr>
        <a:xfrm>
          <a:off x="0" y="2019940"/>
          <a:ext cx="9974631" cy="504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latin typeface="Bahnschrift" panose="020B0502040204020203" pitchFamily="34" charset="0"/>
            </a:rPr>
            <a:t>Demographics</a:t>
          </a:r>
          <a:endParaRPr lang="en-US" sz="2400" kern="1200">
            <a:latin typeface="Bahnschrift" panose="020B0502040204020203" pitchFamily="34" charset="0"/>
          </a:endParaRPr>
        </a:p>
      </dsp:txBody>
      <dsp:txXfrm>
        <a:off x="0" y="2019940"/>
        <a:ext cx="9974631" cy="504877"/>
      </dsp:txXfrm>
    </dsp:sp>
    <dsp:sp modelId="{F1A735B7-C0F5-1B4D-87DF-ADB383EEAD9A}">
      <dsp:nvSpPr>
        <dsp:cNvPr id="0" name=""/>
        <dsp:cNvSpPr/>
      </dsp:nvSpPr>
      <dsp:spPr>
        <a:xfrm>
          <a:off x="0" y="2524817"/>
          <a:ext cx="997463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DE903B-33EA-8C4E-AF2F-6648FB1EA49A}">
      <dsp:nvSpPr>
        <dsp:cNvPr id="0" name=""/>
        <dsp:cNvSpPr/>
      </dsp:nvSpPr>
      <dsp:spPr>
        <a:xfrm>
          <a:off x="0" y="2524817"/>
          <a:ext cx="9974631" cy="504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latin typeface="Bahnschrift" panose="020B0502040204020203" pitchFamily="34" charset="0"/>
            </a:rPr>
            <a:t>Findings</a:t>
          </a:r>
          <a:endParaRPr lang="en-US" sz="2400" kern="1200" dirty="0">
            <a:latin typeface="Bahnschrift" panose="020B0502040204020203" pitchFamily="34" charset="0"/>
          </a:endParaRPr>
        </a:p>
      </dsp:txBody>
      <dsp:txXfrm>
        <a:off x="0" y="2524817"/>
        <a:ext cx="9974631" cy="504877"/>
      </dsp:txXfrm>
    </dsp:sp>
    <dsp:sp modelId="{611B363E-F313-AB4E-9128-58F1CE5C3F40}">
      <dsp:nvSpPr>
        <dsp:cNvPr id="0" name=""/>
        <dsp:cNvSpPr/>
      </dsp:nvSpPr>
      <dsp:spPr>
        <a:xfrm>
          <a:off x="0" y="3029695"/>
          <a:ext cx="9974631" cy="0"/>
        </a:xfrm>
        <a:prstGeom prst="lin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F1C7BE-4318-604C-AB1F-C31E87D19FB0}">
      <dsp:nvSpPr>
        <dsp:cNvPr id="0" name=""/>
        <dsp:cNvSpPr/>
      </dsp:nvSpPr>
      <dsp:spPr>
        <a:xfrm>
          <a:off x="0" y="3029695"/>
          <a:ext cx="9974631" cy="5048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a:latin typeface="Bahnschrift" panose="020B0502040204020203" pitchFamily="34" charset="0"/>
            </a:rPr>
            <a:t>Recommendations</a:t>
          </a:r>
          <a:endParaRPr lang="en-US" sz="2400" kern="1200">
            <a:latin typeface="Bahnschrift" panose="020B0502040204020203" pitchFamily="34" charset="0"/>
          </a:endParaRPr>
        </a:p>
      </dsp:txBody>
      <dsp:txXfrm>
        <a:off x="0" y="3029695"/>
        <a:ext cx="9974631" cy="5048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426002-C070-4BA4-93A1-CB3A8BED9014}">
      <dsp:nvSpPr>
        <dsp:cNvPr id="0" name=""/>
        <dsp:cNvSpPr/>
      </dsp:nvSpPr>
      <dsp:spPr>
        <a:xfrm>
          <a:off x="4722" y="1451164"/>
          <a:ext cx="2064687" cy="2516338"/>
        </a:xfrm>
        <a:prstGeom prst="roundRect">
          <a:avLst>
            <a:gd name="adj" fmla="val 10000"/>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solidFill>
                <a:schemeClr val="tx1"/>
              </a:solidFill>
              <a:latin typeface="Bahnschrift" panose="020B0502040204020203" pitchFamily="34" charset="0"/>
            </a:rPr>
            <a:t>Suicide rates in the GRT communities are more than </a:t>
          </a:r>
          <a:r>
            <a:rPr lang="en-GB" sz="1500" b="1" kern="1200">
              <a:solidFill>
                <a:schemeClr val="tx1"/>
              </a:solidFill>
              <a:latin typeface="Bahnschrift" panose="020B0502040204020203" pitchFamily="34" charset="0"/>
            </a:rPr>
            <a:t>six times higher than in the general population</a:t>
          </a:r>
          <a:r>
            <a:rPr lang="en-GB" sz="1500" kern="1200">
              <a:solidFill>
                <a:schemeClr val="tx1"/>
              </a:solidFill>
              <a:latin typeface="Bahnschrift" panose="020B0502040204020203" pitchFamily="34" charset="0"/>
            </a:rPr>
            <a:t>. (Parry et al, 2004; Sweeney and Dolling, 2020).</a:t>
          </a:r>
          <a:endParaRPr lang="en-GB" sz="1500" kern="1200" dirty="0">
            <a:solidFill>
              <a:schemeClr val="tx1"/>
            </a:solidFill>
          </a:endParaRPr>
        </a:p>
      </dsp:txBody>
      <dsp:txXfrm>
        <a:off x="65195" y="1511637"/>
        <a:ext cx="1943741" cy="2395392"/>
      </dsp:txXfrm>
    </dsp:sp>
    <dsp:sp modelId="{822D0005-5AFD-4169-A5BE-A89D3A3EE942}">
      <dsp:nvSpPr>
        <dsp:cNvPr id="0" name=""/>
        <dsp:cNvSpPr/>
      </dsp:nvSpPr>
      <dsp:spPr>
        <a:xfrm>
          <a:off x="2275878" y="2453312"/>
          <a:ext cx="437713" cy="512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2275878" y="2555720"/>
        <a:ext cx="306399" cy="307226"/>
      </dsp:txXfrm>
    </dsp:sp>
    <dsp:sp modelId="{082ECD4D-AF47-44D8-8C8D-C6488045330D}">
      <dsp:nvSpPr>
        <dsp:cNvPr id="0" name=""/>
        <dsp:cNvSpPr/>
      </dsp:nvSpPr>
      <dsp:spPr>
        <a:xfrm>
          <a:off x="2895285" y="1451164"/>
          <a:ext cx="2064687" cy="2516338"/>
        </a:xfrm>
        <a:prstGeom prst="roundRect">
          <a:avLst>
            <a:gd name="adj" fmla="val 10000"/>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solidFill>
                <a:schemeClr val="tx1"/>
              </a:solidFill>
              <a:latin typeface="Bahnschrift" panose="020B0502040204020203" pitchFamily="34" charset="0"/>
            </a:rPr>
            <a:t>Currently, </a:t>
          </a:r>
          <a:r>
            <a:rPr lang="en-GB" sz="1500" b="1" kern="1200">
              <a:solidFill>
                <a:schemeClr val="tx1"/>
              </a:solidFill>
              <a:latin typeface="Bahnschrift" panose="020B0502040204020203" pitchFamily="34" charset="0"/>
            </a:rPr>
            <a:t>one in four adults and one in ten children </a:t>
          </a:r>
          <a:r>
            <a:rPr lang="en-GB" sz="1500" kern="1200">
              <a:solidFill>
                <a:schemeClr val="tx1"/>
              </a:solidFill>
              <a:latin typeface="Bahnschrift" panose="020B0502040204020203" pitchFamily="34" charset="0"/>
            </a:rPr>
            <a:t>from the GRT communities in the UK have diagnosable mental health problems (ONS , 2022).</a:t>
          </a:r>
          <a:endParaRPr lang="en-GB" sz="1500" kern="1200" dirty="0">
            <a:solidFill>
              <a:schemeClr val="tx1"/>
            </a:solidFill>
          </a:endParaRPr>
        </a:p>
      </dsp:txBody>
      <dsp:txXfrm>
        <a:off x="2955758" y="1511637"/>
        <a:ext cx="1943741" cy="2395392"/>
      </dsp:txXfrm>
    </dsp:sp>
    <dsp:sp modelId="{BB8E04BF-CDFC-4704-99A4-50675E6F3F6B}">
      <dsp:nvSpPr>
        <dsp:cNvPr id="0" name=""/>
        <dsp:cNvSpPr/>
      </dsp:nvSpPr>
      <dsp:spPr>
        <a:xfrm>
          <a:off x="5166441" y="2453312"/>
          <a:ext cx="437713" cy="512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5166441" y="2555720"/>
        <a:ext cx="306399" cy="307226"/>
      </dsp:txXfrm>
    </dsp:sp>
    <dsp:sp modelId="{A2FA97A4-7E34-4C77-BC1A-3CFF5457928F}">
      <dsp:nvSpPr>
        <dsp:cNvPr id="0" name=""/>
        <dsp:cNvSpPr/>
      </dsp:nvSpPr>
      <dsp:spPr>
        <a:xfrm>
          <a:off x="5785848" y="1451164"/>
          <a:ext cx="2064687" cy="2516338"/>
        </a:xfrm>
        <a:prstGeom prst="roundRect">
          <a:avLst>
            <a:gd name="adj" fmla="val 10000"/>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b="0" kern="1200">
              <a:solidFill>
                <a:schemeClr val="tx1"/>
              </a:solidFill>
              <a:latin typeface="Bahnschrift" panose="020B0502040204020203" pitchFamily="34" charset="0"/>
            </a:rPr>
            <a:t>NHS England </a:t>
          </a:r>
          <a:r>
            <a:rPr lang="en-GB" sz="1500" kern="1200">
              <a:solidFill>
                <a:schemeClr val="tx1"/>
              </a:solidFill>
              <a:latin typeface="Bahnschrift" panose="020B0502040204020203" pitchFamily="34" charset="0"/>
            </a:rPr>
            <a:t>acknowledged that populations such as the </a:t>
          </a:r>
          <a:r>
            <a:rPr lang="en-GB" sz="1500" b="1" kern="1200">
              <a:solidFill>
                <a:schemeClr val="tx1"/>
              </a:solidFill>
              <a:latin typeface="Bahnschrift" panose="020B0502040204020203" pitchFamily="34" charset="0"/>
            </a:rPr>
            <a:t>GRT communities have faced significant health inequalities </a:t>
          </a:r>
          <a:r>
            <a:rPr lang="en-GB" sz="1500" kern="1200">
              <a:solidFill>
                <a:schemeClr val="tx1"/>
              </a:solidFill>
              <a:latin typeface="Bahnschrift" panose="020B0502040204020203" pitchFamily="34" charset="0"/>
            </a:rPr>
            <a:t>in the past </a:t>
          </a:r>
          <a:endParaRPr lang="en-GB" sz="1500" kern="1200" dirty="0">
            <a:solidFill>
              <a:schemeClr val="tx1"/>
            </a:solidFill>
            <a:latin typeface="Bahnschrift" panose="020B0502040204020203" pitchFamily="34" charset="0"/>
          </a:endParaRPr>
        </a:p>
      </dsp:txBody>
      <dsp:txXfrm>
        <a:off x="5846321" y="1511637"/>
        <a:ext cx="1943741" cy="2395392"/>
      </dsp:txXfrm>
    </dsp:sp>
    <dsp:sp modelId="{63BE2772-C417-4256-BBC6-3C8F265FF7DB}">
      <dsp:nvSpPr>
        <dsp:cNvPr id="0" name=""/>
        <dsp:cNvSpPr/>
      </dsp:nvSpPr>
      <dsp:spPr>
        <a:xfrm>
          <a:off x="8057004" y="2453312"/>
          <a:ext cx="437713" cy="51204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GB" sz="1200" kern="1200"/>
        </a:p>
      </dsp:txBody>
      <dsp:txXfrm>
        <a:off x="8057004" y="2555720"/>
        <a:ext cx="306399" cy="307226"/>
      </dsp:txXfrm>
    </dsp:sp>
    <dsp:sp modelId="{D1642502-BB32-4C02-864A-16944F21C76B}">
      <dsp:nvSpPr>
        <dsp:cNvPr id="0" name=""/>
        <dsp:cNvSpPr/>
      </dsp:nvSpPr>
      <dsp:spPr>
        <a:xfrm>
          <a:off x="8676410" y="1451164"/>
          <a:ext cx="2064687" cy="2516338"/>
        </a:xfrm>
        <a:prstGeom prst="roundRect">
          <a:avLst>
            <a:gd name="adj" fmla="val 10000"/>
          </a:avLst>
        </a:prstGeom>
        <a:solidFill>
          <a:srgbClr val="4472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GB" sz="1500" kern="1200">
              <a:solidFill>
                <a:schemeClr val="tx1"/>
              </a:solidFill>
              <a:latin typeface="Bahnschrift" panose="020B0502040204020203" pitchFamily="34" charset="0"/>
            </a:rPr>
            <a:t>A </a:t>
          </a:r>
          <a:r>
            <a:rPr lang="en-GB" sz="1500" b="1" kern="1200">
              <a:solidFill>
                <a:schemeClr val="tx1"/>
              </a:solidFill>
              <a:latin typeface="Bahnschrift" panose="020B0502040204020203" pitchFamily="34" charset="0"/>
            </a:rPr>
            <a:t>co-production approach</a:t>
          </a:r>
          <a:r>
            <a:rPr lang="en-GB" sz="1500" b="0" kern="1200">
              <a:solidFill>
                <a:schemeClr val="tx1"/>
              </a:solidFill>
              <a:latin typeface="Bahnschrift" panose="020B0502040204020203" pitchFamily="34" charset="0"/>
            </a:rPr>
            <a:t> with communities </a:t>
          </a:r>
          <a:r>
            <a:rPr lang="en-GB" sz="1500" kern="1200">
              <a:solidFill>
                <a:schemeClr val="tx1"/>
              </a:solidFill>
              <a:latin typeface="Bahnschrift" panose="020B0502040204020203" pitchFamily="34" charset="0"/>
            </a:rPr>
            <a:t>such as the GRT community is a key factor to understanding health inequalities and providing services to support physical and mental health (NHS England, 2022)</a:t>
          </a:r>
          <a:endParaRPr lang="en-GB" sz="1500" kern="1200" dirty="0">
            <a:solidFill>
              <a:schemeClr val="tx1"/>
            </a:solidFill>
          </a:endParaRPr>
        </a:p>
      </dsp:txBody>
      <dsp:txXfrm>
        <a:off x="8736883" y="1511637"/>
        <a:ext cx="1943741" cy="239539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1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ircleList">
  <dgm:title val=""/>
  <dgm:desc val=""/>
  <dgm:catLst>
    <dgm:cat type="list" pri="235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41" srcId="1" destId="11" srcOrd="0" destOrd="0"/>
        <dgm:cxn modelId="42" srcId="1" destId="12" srcOrd="1" destOrd="0"/>
        <dgm:cxn modelId="5" srcId="0" destId="2" srcOrd="0" destOrd="0"/>
        <dgm:cxn modelId="51" srcId="2" destId="21" srcOrd="0" destOrd="0"/>
        <dgm:cxn modelId="52" srcId="2" destId="22" srcOrd="1" destOrd="0"/>
      </dgm:cxnLst>
      <dgm:bg/>
      <dgm:whole/>
    </dgm:dataModel>
  </dgm:sampData>
  <dgm:styleData useDef="1">
    <dgm:dataModel>
      <dgm:ptLst/>
      <dgm:bg/>
      <dgm:whole/>
    </dgm:dataModel>
  </dgm:styleData>
  <dgm:clrData useDef="1">
    <dgm:dataModel>
      <dgm:ptLst/>
      <dgm:bg/>
      <dgm:whole/>
    </dgm:dataModel>
  </dgm:clrData>
  <dgm:layoutNode name="Name0">
    <dgm:varLst>
      <dgm:dir/>
    </dgm:varLst>
    <dgm:alg type="lin">
      <dgm:param type="linDir" val="fromT"/>
      <dgm:param type="fallback" val="2D"/>
    </dgm:alg>
    <dgm:shape xmlns:r="http://schemas.openxmlformats.org/officeDocument/2006/relationships" r:blip="">
      <dgm:adjLst/>
    </dgm:shape>
    <dgm:presOf/>
    <dgm:constrLst>
      <dgm:constr type="w" for="ch" forName="withChildren" refType="w"/>
      <dgm:constr type="h" for="ch" forName="withChildren" refType="w" fact="0.909"/>
      <dgm:constr type="w" for="ch" forName="noChildren" refType="w"/>
      <dgm:constr type="h" for="ch" forName="noChildren" refType="w" fact="0.164"/>
      <dgm:constr type="w" for="ch" forName="overlap" val="1"/>
      <dgm:constr type="h" for="ch" forName="overlap" refType="w" refFor="ch" refForName="withChildren" fact="-0.089"/>
      <dgm:constr type="primFontSz" for="des" forName="txLvl1" op="equ" val="65"/>
      <dgm:constr type="primFontSz" for="des" forName="txLvlOnly1" refType="primFontSz" refFor="des" refForName="txLvl1" op="equ"/>
      <dgm:constr type="primFontSz" for="des" forName="txLvl2" refType="primFontSz" refFor="des" refForName="txLvl1" op="equ" fact="0.78"/>
      <dgm:constr type="primFontSz" for="des" forName="txLvl3" refType="primFontSz" refFor="des" refForName="txLvl1" op="equ" fact="0.78"/>
      <dgm:constr type="userF" for="des" forName="lin" refType="primFontSz" refFor="des" refForName="txLvl2" op="equ"/>
    </dgm:constrLst>
    <dgm:forEach name="Name1" axis="ch" ptType="node">
      <dgm:choose name="Name2">
        <dgm:if name="Name3" axis="ch" ptType="node" func="cnt" op="gte" val="1">
          <dgm:layoutNode name="withChildren">
            <dgm:alg type="composite"/>
            <dgm:choose name="Name4">
              <dgm:if name="Name5" func="var" arg="dir" op="equ" val="norm">
                <dgm:constrLst>
                  <dgm:constr type="l" for="ch" forName="bigCircle"/>
                  <dgm:constr type="w" for="ch" forName="bigCircle" refType="h" refFor="ch" refForName="bigCircle"/>
                  <dgm:constr type="t" for="ch" forName="bigCircle"/>
                  <dgm:constr type="h" for="ch" forName="bigCircle" refType="h"/>
                  <dgm:constr type="l" for="ch" forName="medCircle" refType="w" fact="0.043"/>
                  <dgm:constr type="w" for="ch" forName="medCircle" refType="h" refFor="ch" refForName="medCircle"/>
                  <dgm:constr type="t" for="ch" forName="medCircle" refType="h" fact="0.042"/>
                  <dgm:constr type="h" for="ch" forName="medCircle" refType="h" fact="0.18"/>
                  <dgm:constr type="l" for="ch" forName="txLvl1" refType="ctrX" refFor="ch" refForName="medCircle"/>
                  <dgm:constr type="r" for="ch" forName="txLvl1" refType="w"/>
                  <dgm:constr type="h" for="ch" forName="txLvl1" refType="h" refFor="ch" refForName="medCircle"/>
                  <dgm:constr type="t" for="ch" forName="txLvl1" refType="t" refFor="ch" refForName="medCircle"/>
                  <dgm:constr type="l" for="ch" forName="lin" refType="ctrX" refFor="ch" refForName="medCircle"/>
                  <dgm:constr type="r" for="ch" forName="lin" refType="w"/>
                  <dgm:constr type="t" for="ch" forName="lin" refType="h" fact="0.222"/>
                  <dgm:constr type="h" for="ch" forName="lin" refType="h" fact="0.68"/>
                </dgm:constrLst>
              </dgm:if>
              <dgm:else name="Name6">
                <dgm:constrLst>
                  <dgm:constr type="r" for="ch" forName="bigCircle" refType="w"/>
                  <dgm:constr type="w" for="ch" forName="bigCircle" refType="h" refFor="ch" refForName="bigCircle"/>
                  <dgm:constr type="t" for="ch" forName="bigCircle"/>
                  <dgm:constr type="h" for="ch" forName="bigCircle" refType="h"/>
                  <dgm:constr type="r" for="ch" forName="medCircle" refType="w" fact="0.957"/>
                  <dgm:constr type="w" for="ch" forName="medCircle" refType="h" refFor="ch" refForName="medCircle"/>
                  <dgm:constr type="t" for="ch" forName="medCircle" refType="h" fact="0.042"/>
                  <dgm:constr type="h" for="ch" forName="medCircle" refType="h" fact="0.18"/>
                  <dgm:constr type="l" for="ch" forName="txLvl1"/>
                  <dgm:constr type="r" for="ch" forName="txLvl1" refType="ctrX" refFor="ch" refForName="medCircle"/>
                  <dgm:constr type="h" for="ch" forName="txLvl1" refType="h" refFor="ch" refForName="medCircle"/>
                  <dgm:constr type="t" for="ch" forName="txLvl1" refType="t" refFor="ch" refForName="medCircle"/>
                  <dgm:constr type="l" for="ch" forName="lin"/>
                  <dgm:constr type="r" for="ch" forName="lin" refType="ctrX" refFor="ch" refForName="medCircle"/>
                  <dgm:constr type="t" for="ch" forName="lin" refType="h" fact="0.222"/>
                  <dgm:constr type="h" for="ch" forName="lin" refType="h" fact="0.68"/>
                </dgm:constrLst>
              </dgm:else>
            </dgm:choose>
            <dgm:layoutNode name="bigCircle" styleLbl="vennNode1">
              <dgm:alg type="sp"/>
              <dgm:shape xmlns:r="http://schemas.openxmlformats.org/officeDocument/2006/relationships" type="ellipse" r:blip="">
                <dgm:adjLst/>
              </dgm:shape>
              <dgm:presOf/>
              <dgm:constrLst>
                <dgm:constr type="w" refType="h"/>
              </dgm:constrLst>
            </dgm:layoutNode>
            <dgm:layoutNode name="medCircle" styleLbl="vennNode1">
              <dgm:alg type="sp"/>
              <dgm:shape xmlns:r="http://schemas.openxmlformats.org/officeDocument/2006/relationships" type="ellipse" r:blip="">
                <dgm:adjLst/>
              </dgm:shape>
              <dgm:presOf/>
              <dgm:constrLst>
                <dgm:constr type="w" refType="h"/>
              </dgm:constrLst>
            </dgm:layoutNode>
            <dgm:layoutNode name="txLvl1" styleLbl="revTx">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name="lin">
              <dgm:choose name="Name10">
                <dgm:if name="Name11" func="var" arg="dir" op="equ" val="norm">
                  <dgm:alg type="lin">
                    <dgm:param type="linDir" val="fromT"/>
                    <dgm:param type="vertAlign" val="t"/>
                    <dgm:param type="nodeHorzAlign" val="l"/>
                  </dgm:alg>
                </dgm:if>
                <dgm:else name="Name12">
                  <dgm:alg type="lin">
                    <dgm:param type="linDir" val="fromT"/>
                    <dgm:param type="vertAlign" val="t"/>
                    <dgm:param type="nodeHorzAlign" val="r"/>
                  </dgm:alg>
                </dgm:else>
              </dgm:choose>
              <dgm:shape xmlns:r="http://schemas.openxmlformats.org/officeDocument/2006/relationships" r:blip="">
                <dgm:adjLst/>
              </dgm:shape>
              <dgm:presOf/>
              <dgm:constrLst>
                <dgm:constr type="userF"/>
                <dgm:constr type="primFontSz" for="ch" forName="txLvl2" refType="userF"/>
                <dgm:constr type="w" for="ch" forName="txLvl2" refType="w"/>
                <dgm:constr type="h" for="ch" forName="txLvl2" refType="primFontSz" refFor="ch" refForName="txLvl2" fact="0.39"/>
                <dgm:constr type="w" for="ch" forName="txLvl3" refType="w"/>
                <dgm:constr type="h" for="ch" forName="txLvl3" refType="primFontSz" refFor="ch" refForName="txLvl2" fact="0.39"/>
                <dgm:constr type="h" for="ch" forName="smCircle" refType="primFontSz" refFor="ch" refForName="txLvl2" fact="0.14"/>
                <dgm:constr type="h" for="ch" forName="indentDot1" refType="primFontSz" refFor="ch" refForName="txLvl2" fact="0.14"/>
                <dgm:constr type="h" for="ch" forName="indentDot2" refType="primFontSz" refFor="ch" refForName="txLvl2" fact="0.14"/>
                <dgm:constr type="h" for="ch" forName="indentDot3" refType="primFontSz" refFor="ch" refForName="txLvl2" fact="0.14"/>
                <dgm:constr type="w" for="ch" forName="indentDot1" refType="w"/>
                <dgm:constr type="w" for="ch" forName="indentDot2" refType="w"/>
                <dgm:constr type="w" for="ch" forName="indentDot3" refType="w"/>
                <dgm:constr type="userI" for="ch" forName="txLvl3" refType="primFontSz" refFor="ch" refForName="txLvl2" fact="0.14"/>
                <dgm:constr type="userI" for="ch" forName="indentDot1" refType="primFontSz" refFor="ch" refForName="txLvl2" fact="0.14"/>
                <dgm:constr type="userI" for="ch" forName="indentDot2" refType="primFontSz" refFor="ch" refForName="txLvl2" fact="0.14"/>
                <dgm:constr type="userI" for="ch" forName="indentDot3" refType="primFontSz" refFor="ch" refForName="txLvl2" fact="0.14"/>
              </dgm:constrLst>
              <dgm:ruleLst>
                <dgm:rule type="primFontSz" for="ch" forName="txLvl2" val="5" fact="NaN" max="NaN"/>
              </dgm:ruleLst>
              <dgm:forEach name="Name13" axis="ch" ptType="node">
                <dgm:layoutNode name="txLvl2" styleLbl="revTx">
                  <dgm:choose name="Name14">
                    <dgm:if name="Name15" func="var" arg="dir" op="equ" val="norm">
                      <dgm:alg type="tx">
                        <dgm:param type="parTxLTRAlign" val="l"/>
                        <dgm:param type="parTxRTLAlign" val="l"/>
                      </dgm:alg>
                    </dgm:if>
                    <dgm:else name="Name16">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h" val="INF" fact="NaN" max="NaN"/>
                  </dgm:ruleLst>
                </dgm:layoutNode>
                <dgm:forEach name="Name17" axis="ch" ptType="node" cnt="1">
                  <dgm:layoutNode name="indentDot1">
                    <dgm:alg type="composite"/>
                    <dgm:shape xmlns:r="http://schemas.openxmlformats.org/officeDocument/2006/relationships" r:blip="">
                      <dgm:adjLst/>
                    </dgm:shape>
                    <dgm:presOf/>
                    <dgm:choose name="Name18">
                      <dgm:if name="Name19" func="var" arg="dir" op="equ" val="norm">
                        <dgm:constrLst>
                          <dgm:constr type="userI"/>
                          <dgm:constr type="w" for="ch" forName="gap1" refType="userI" fact="3"/>
                          <dgm:constr type="w" for="ch" forName="smCircle1" refType="h"/>
                          <dgm:constr type="l" for="ch" forName="smCircle1" refType="r" refFor="ch" refForName="gap1"/>
                        </dgm:constrLst>
                      </dgm:if>
                      <dgm:else name="Name20">
                        <dgm:constrLst>
                          <dgm:constr type="userI"/>
                          <dgm:constr type="w" for="ch" forName="gap1" refType="userI" fact="3"/>
                          <dgm:constr type="w" for="ch" forName="smCircle1" refType="h"/>
                          <dgm:constr type="r" for="ch" forName="smCircle1" refType="l" refFor="ch" refForName="gap1"/>
                        </dgm:constrLst>
                      </dgm:else>
                    </dgm:choose>
                    <dgm:layoutNode name="gap1">
                      <dgm:alg type="sp"/>
                      <dgm:shape xmlns:r="http://schemas.openxmlformats.org/officeDocument/2006/relationships" type="rect" r:blip="" hideGeom="1">
                        <dgm:adjLst/>
                      </dgm:shape>
                      <dgm:presOf/>
                    </dgm:layoutNode>
                    <dgm:layoutNode name="smCircle1" styleLbl="vennNode1">
                      <dgm:alg type="sp"/>
                      <dgm:shape xmlns:r="http://schemas.openxmlformats.org/officeDocument/2006/relationships" type="ellipse" r:blip="">
                        <dgm:adjLst/>
                      </dgm:shape>
                      <dgm:presOf/>
                      <dgm:constrLst>
                        <dgm:constr type="w" refType="h"/>
                      </dgm:constrLst>
                    </dgm:layoutNode>
                  </dgm:layoutNode>
                </dgm:forEach>
                <dgm:forEach name="Name21" axis="ch" ptType="node">
                  <dgm:layoutNode name="txLvl3" styleLbl="revTx">
                    <dgm:varLst>
                      <dgm:bulletEnabled val="1"/>
                    </dgm:varLst>
                    <dgm:choose name="Name22">
                      <dgm:if name="Name23" func="var" arg="dir" op="equ" val="norm">
                        <dgm:alg type="tx">
                          <dgm:param type="parTxLTRAlign" val="l"/>
                          <dgm:param type="parTxRTLAlign" val="l"/>
                          <dgm:param type="shpTxLTRAlignCh" val="l"/>
                          <dgm:param type="shpTxRTLAlignCh" val="l"/>
                        </dgm:alg>
                      </dgm:if>
                      <dgm:else name="Name24">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hoose name="Name25">
                      <dgm:if name="Name26" func="var" arg="dir" op="equ" val="norm">
                        <dgm:constrLst>
                          <dgm:constr type="userI"/>
                          <dgm:constr type="lMarg" refType="userI" fact="8.504"/>
                          <dgm:constr type="rMarg"/>
                          <dgm:constr type="tMarg" refType="primFontSz" fact="0.1"/>
                          <dgm:constr type="bMarg" refType="primFontSz" fact="0.1"/>
                        </dgm:constrLst>
                      </dgm:if>
                      <dgm:else name="Name27">
                        <dgm:constrLst>
                          <dgm:constr type="userI"/>
                          <dgm:constr type="lMarg"/>
                          <dgm:constr type="rMarg" refType="userI" fact="8.504"/>
                          <dgm:constr type="tMarg" refType="primFontSz" fact="0.1"/>
                          <dgm:constr type="bMarg" refType="primFontSz" fact="0.1"/>
                        </dgm:constrLst>
                      </dgm:else>
                    </dgm:choose>
                    <dgm:ruleLst>
                      <dgm:rule type="h" val="INF" fact="NaN" max="NaN"/>
                    </dgm:ruleLst>
                  </dgm:layoutNode>
                  <dgm:forEach name="Name28" axis="followSib" ptType="sibTrans" cnt="1">
                    <dgm:layoutNode name="indentDot2">
                      <dgm:alg type="composite"/>
                      <dgm:shape xmlns:r="http://schemas.openxmlformats.org/officeDocument/2006/relationships" r:blip="">
                        <dgm:adjLst/>
                      </dgm:shape>
                      <dgm:presOf/>
                      <dgm:choose name="Name29">
                        <dgm:if name="Name30" func="var" arg="dir" op="equ" val="norm">
                          <dgm:constrLst>
                            <dgm:constr type="userI"/>
                            <dgm:constr type="w" for="ch" forName="gap2" refType="userI" fact="3"/>
                            <dgm:constr type="w" for="ch" forName="smCircle2" refType="h"/>
                            <dgm:constr type="l" for="ch" forName="smCircle2" refType="r" refFor="ch" refForName="gap2"/>
                          </dgm:constrLst>
                        </dgm:if>
                        <dgm:else name="Name31">
                          <dgm:constrLst>
                            <dgm:constr type="userI"/>
                            <dgm:constr type="w" for="ch" forName="gap2" refType="userI" fact="3"/>
                            <dgm:constr type="w" for="ch" forName="smCircle2" refType="h"/>
                            <dgm:constr type="r" for="ch" forName="smCircle2" refType="l" refFor="ch" refForName="gap2"/>
                          </dgm:constrLst>
                        </dgm:else>
                      </dgm:choose>
                      <dgm:layoutNode name="gap2">
                        <dgm:alg type="sp"/>
                        <dgm:shape xmlns:r="http://schemas.openxmlformats.org/officeDocument/2006/relationships" type="rect" r:blip="" hideGeom="1">
                          <dgm:adjLst/>
                        </dgm:shape>
                        <dgm:presOf/>
                      </dgm:layoutNode>
                      <dgm:layoutNode name="smCircle2" styleLbl="vennNode1">
                        <dgm:alg type="sp"/>
                        <dgm:shape xmlns:r="http://schemas.openxmlformats.org/officeDocument/2006/relationships" type="ellipse" r:blip="">
                          <dgm:adjLst/>
                        </dgm:shape>
                        <dgm:presOf/>
                        <dgm:constrLst>
                          <dgm:constr type="w" refType="h"/>
                        </dgm:constrLst>
                      </dgm:layoutNode>
                    </dgm:layoutNode>
                  </dgm:forEach>
                </dgm:forEach>
                <dgm:choose name="Name32">
                  <dgm:if name="Name33" axis="ch" ptType="node" func="cnt" op="gte" val="1">
                    <dgm:forEach name="Name34" axis="followSib" ptType="sibTrans" cnt="1">
                      <dgm:layoutNode name="indentDot3">
                        <dgm:alg type="composite"/>
                        <dgm:shape xmlns:r="http://schemas.openxmlformats.org/officeDocument/2006/relationships" r:blip="">
                          <dgm:adjLst/>
                        </dgm:shape>
                        <dgm:presOf/>
                        <dgm:choose name="Name35">
                          <dgm:if name="Name36" func="var" arg="dir" op="equ" val="norm">
                            <dgm:constrLst>
                              <dgm:constr type="userI"/>
                              <dgm:constr type="w" for="ch" forName="gap3" refType="userI" fact="3"/>
                              <dgm:constr type="w" for="ch" forName="smCircle3" refType="h"/>
                              <dgm:constr type="l" for="ch" forName="smCircle3" refType="r" refFor="ch" refForName="gap3"/>
                            </dgm:constrLst>
                          </dgm:if>
                          <dgm:else name="Name37">
                            <dgm:constrLst>
                              <dgm:constr type="userI"/>
                              <dgm:constr type="w" for="ch" forName="gap3" refType="userI" fact="3"/>
                              <dgm:constr type="w" for="ch" forName="smCircle3" refType="h"/>
                              <dgm:constr type="r" for="ch" forName="smCircle3" refType="l" refFor="ch" refForName="gap3"/>
                            </dgm:constrLst>
                          </dgm:else>
                        </dgm:choose>
                        <dgm:layoutNode name="gap3">
                          <dgm:alg type="sp"/>
                          <dgm:shape xmlns:r="http://schemas.openxmlformats.org/officeDocument/2006/relationships" type="rect" r:blip="" hideGeom="1">
                            <dgm:adjLst/>
                          </dgm:shape>
                          <dgm:presOf/>
                        </dgm:layoutNode>
                        <dgm:layoutNode name="smCircle3" styleLbl="vennNode1">
                          <dgm:alg type="sp"/>
                          <dgm:shape xmlns:r="http://schemas.openxmlformats.org/officeDocument/2006/relationships" type="ellipse" r:blip="">
                            <dgm:adjLst/>
                          </dgm:shape>
                          <dgm:presOf/>
                          <dgm:constrLst>
                            <dgm:constr type="w" refType="h"/>
                          </dgm:constrLst>
                        </dgm:layoutNode>
                      </dgm:layoutNode>
                    </dgm:forEach>
                  </dgm:if>
                  <dgm:else name="Name38">
                    <dgm:forEach name="Name39" axis="followSib" ptType="sibTrans" cnt="1">
                      <dgm:layoutNode name="smCircle" styleLbl="vennNode1">
                        <dgm:alg type="sp"/>
                        <dgm:shape xmlns:r="http://schemas.openxmlformats.org/officeDocument/2006/relationships" type="ellipse" r:blip="">
                          <dgm:adjLst/>
                        </dgm:shape>
                        <dgm:presOf/>
                        <dgm:constrLst>
                          <dgm:constr type="w" refType="h"/>
                        </dgm:constrLst>
                      </dgm:layoutNode>
                    </dgm:forEach>
                  </dgm:else>
                </dgm:choose>
              </dgm:forEach>
            </dgm:layoutNode>
          </dgm:layoutNode>
          <dgm:choose name="Name40">
            <dgm:if name="Name41" axis="followSib ch" ptType="node node" cnt="1 0" func="cnt" op="gte" val="1">
              <dgm:layoutNode name="overlap">
                <dgm:alg type="sp"/>
                <dgm:shape xmlns:r="http://schemas.openxmlformats.org/officeDocument/2006/relationships" r:blip="">
                  <dgm:adjLst/>
                </dgm:shape>
                <dgm:presOf/>
              </dgm:layoutNode>
            </dgm:if>
            <dgm:else name="Name42"/>
          </dgm:choose>
        </dgm:if>
        <dgm:else name="Name43">
          <dgm:layoutNode name="noChildren">
            <dgm:alg type="composite"/>
            <dgm:choose name="Name44">
              <dgm:if name="Name45" func="var" arg="dir" op="equ" val="norm">
                <dgm:constrLst>
                  <dgm:constr type="l" for="ch" forName="gap"/>
                  <dgm:constr type="w" for="ch" forName="gap" refType="w" fact="0.043"/>
                  <dgm:constr type="h" for="ch" forName="gap" refType="h"/>
                  <dgm:constr type="t" for="ch" forName="gap"/>
                  <dgm:constr type="l" for="ch" forName="medCircle2" refType="r" refFor="ch" refForName="gap"/>
                  <dgm:constr type="w" for="ch" forName="medCircle2" refType="h" refFor="ch" refForName="medCircle2"/>
                  <dgm:constr type="t" for="ch" forName="medCircle2"/>
                  <dgm:constr type="h" for="ch" forName="medCircle2" refType="h"/>
                  <dgm:constr type="l" for="ch" forName="txLvlOnly1" refType="ctrX" refFor="ch" refForName="medCircle2"/>
                  <dgm:constr type="r" for="ch" forName="txLvlOnly1" refType="w"/>
                  <dgm:constr type="h" for="ch" forName="txLvlOnly1" refType="h"/>
                  <dgm:constr type="t" for="ch" forName="txLvlOnly1"/>
                </dgm:constrLst>
              </dgm:if>
              <dgm:else name="Name46">
                <dgm:constrLst>
                  <dgm:constr type="r" for="ch" forName="gap" refType="w"/>
                  <dgm:constr type="w" for="ch" forName="gap" refType="w" fact="0.043"/>
                  <dgm:constr type="h" for="ch" forName="gap" refType="h"/>
                  <dgm:constr type="t" for="ch" forName="gap"/>
                  <dgm:constr type="r" for="ch" forName="medCircle2" refType="l" refFor="ch" refForName="gap"/>
                  <dgm:constr type="w" for="ch" forName="medCircle2" refType="h" refFor="ch" refForName="medCircle2"/>
                  <dgm:constr type="t" for="ch" forName="medCircle2"/>
                  <dgm:constr type="h" for="ch" forName="medCircle2" refType="h"/>
                  <dgm:constr type="l" for="ch" forName="txLvlOnly1"/>
                  <dgm:constr type="r" for="ch" forName="txLvlOnly1" refType="ctrX" refFor="ch" refForName="medCircle2"/>
                  <dgm:constr type="h" for="ch" forName="txLvlOnly1" refType="h"/>
                  <dgm:constr type="t" for="ch" forName="txLvlOnly1"/>
                </dgm:constrLst>
              </dgm:else>
            </dgm:choose>
            <dgm:layoutNode name="gap">
              <dgm:alg type="sp"/>
              <dgm:shape xmlns:r="http://schemas.openxmlformats.org/officeDocument/2006/relationships" r:blip="">
                <dgm:adjLst/>
              </dgm:shape>
              <dgm:presOf/>
            </dgm:layoutNode>
            <dgm:layoutNode name="medCircle2" styleLbl="vennNode1">
              <dgm:alg type="sp"/>
              <dgm:shape xmlns:r="http://schemas.openxmlformats.org/officeDocument/2006/relationships" type="ellipse" r:blip="">
                <dgm:adjLst/>
              </dgm:shape>
              <dgm:presOf/>
              <dgm:constrLst>
                <dgm:constr type="w" refType="h"/>
              </dgm:constrLst>
            </dgm:layoutNode>
            <dgm:layoutNode name="txLvlOnly1" styleLbl="revTx">
              <dgm:choose name="Name47">
                <dgm:if name="Name48" func="var" arg="dir" op="equ" val="norm">
                  <dgm:alg type="tx">
                    <dgm:param type="parTxLTRAlign" val="l"/>
                    <dgm:param type="parTxRTLAlign" val="l"/>
                  </dgm:alg>
                </dgm:if>
                <dgm:else name="Name49">
                  <dgm:alg type="tx">
                    <dgm:param type="parTxLTRAlign" val="r"/>
                    <dgm:param type="parTxRTLAlign" val="r"/>
                  </dgm:alg>
                </dgm:else>
              </dgm:choose>
              <dgm:shape xmlns:r="http://schemas.openxmlformats.org/officeDocument/2006/relationships" type="rect" r:blip="">
                <dgm:adjLst/>
              </dgm:shape>
              <dgm:presOf axis="self" ptType="node"/>
              <dgm:constrLst>
                <dgm:constr type="lMarg"/>
                <dgm:constr type="rMarg"/>
                <dgm:constr type="tMarg" refType="primFontSz" fact="0.1"/>
                <dgm:constr type="bMarg" refType="primFontSz" fact="0.1"/>
              </dgm:constrLst>
              <dgm:ruleLst>
                <dgm:rule type="primFontSz" val="5" fact="NaN" max="NaN"/>
              </dgm:ruleLst>
            </dgm:layoutNode>
          </dgm:layoutNod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505C64-EDAB-46E4-82B6-E050331DB212}" type="datetimeFigureOut">
              <a:rPr lang="en-GB" smtClean="0"/>
              <a:t>17/05/2023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EC2873-3B31-46DF-BB47-F290FC3B5EFB}" type="slidenum">
              <a:rPr lang="en-GB" smtClean="0"/>
              <a:t>‹#›</a:t>
            </a:fld>
            <a:endParaRPr lang="en-GB"/>
          </a:p>
        </p:txBody>
      </p:sp>
    </p:spTree>
    <p:extLst>
      <p:ext uri="{BB962C8B-B14F-4D97-AF65-F5344CB8AC3E}">
        <p14:creationId xmlns:p14="http://schemas.microsoft.com/office/powerpoint/2010/main" val="24090030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travellerstimes.org.uk/heritage/roads-past-short-history-Britains-Gypsies-Roma-and-Traveller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highlight>
                <a:srgbClr val="FFFF00"/>
              </a:highlight>
            </a:endParaRPr>
          </a:p>
        </p:txBody>
      </p:sp>
      <p:sp>
        <p:nvSpPr>
          <p:cNvPr id="4" name="Slide Number Placeholder 3"/>
          <p:cNvSpPr>
            <a:spLocks noGrp="1"/>
          </p:cNvSpPr>
          <p:nvPr>
            <p:ph type="sldNum" sz="quarter" idx="5"/>
          </p:nvPr>
        </p:nvSpPr>
        <p:spPr/>
        <p:txBody>
          <a:bodyPr/>
          <a:lstStyle/>
          <a:p>
            <a:fld id="{CCEC2873-3B31-46DF-BB47-F290FC3B5EFB}" type="slidenum">
              <a:rPr lang="en-GB" smtClean="0"/>
              <a:t>1</a:t>
            </a:fld>
            <a:endParaRPr lang="en-GB"/>
          </a:p>
        </p:txBody>
      </p:sp>
    </p:spTree>
    <p:extLst>
      <p:ext uri="{BB962C8B-B14F-4D97-AF65-F5344CB8AC3E}">
        <p14:creationId xmlns:p14="http://schemas.microsoft.com/office/powerpoint/2010/main" val="9762551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F96A85-7B12-D143-8C60-4EC8075DB1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4627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a typeface="Times New Roman" panose="02020603050405020304" pitchFamily="18" charset="0"/>
                <a:cs typeface="Times New Roman" panose="02020603050405020304" pitchFamily="18" charset="0"/>
              </a:rPr>
              <a:t>Living in a modern society including the challenges of the digital world.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9FC0B-B3F4-4CD3-B830-F4BC6A0A0F2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8794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highlight>
                <a:srgbClr val="FFFF00"/>
              </a:highlight>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CEC2873-3B31-46DF-BB47-F290FC3B5E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971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EA5925-E532-4440-B1C1-A36D6595B4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5429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https://www.travellerstimes.org.uk/heritage/roads-past-short-history-Britains-Gypsies-Roma-and-Travellers</a:t>
            </a:r>
            <a:endParaRPr lang="en-US" sz="1200"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EA5925-E532-4440-B1C1-A36D6595B4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66288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EA5925-E532-4440-B1C1-A36D6595B4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4114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EA5925-E532-4440-B1C1-A36D6595B4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6378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EA5925-E532-4440-B1C1-A36D6595B4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7092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Horse trading has always been important for Irish Travellers and Gypsies.  There are many Summer horse fairs in Britain and Ireland. Irish Travellers love to go to these big horse fairs to meet family and friends and buy and sell all sorts of things not just horses.</a:t>
            </a:r>
          </a:p>
          <a:p>
            <a:r>
              <a:rPr lang="en-GB" dirty="0"/>
              <a:t>The most famous horse fairs are at Appleby in Cumbria, and Stow on the </a:t>
            </a:r>
            <a:r>
              <a:rPr lang="en-GB" dirty="0" err="1"/>
              <a:t>Wold</a:t>
            </a:r>
            <a:r>
              <a:rPr lang="en-GB" dirty="0"/>
              <a:t> in Gloucestershire. Each place has one fair a year.  There is a famous horse fair in Ireland called </a:t>
            </a:r>
            <a:r>
              <a:rPr lang="en-GB" dirty="0" err="1"/>
              <a:t>Balinasloe</a:t>
            </a:r>
            <a:r>
              <a:rPr lang="en-GB" dirty="0"/>
              <a:t>.  </a:t>
            </a:r>
          </a:p>
          <a:p>
            <a:endParaRPr lang="en-GB" dirty="0"/>
          </a:p>
          <a:p>
            <a:r>
              <a:rPr lang="en-GB" dirty="0"/>
              <a:t>Some Traveller children who are only 6 or 7 own and trade horses at the fairs.  The horses race up and down, this give the Travellers a chance to show off their skills and so horse buyers can see how good the horses are before they buy them!</a:t>
            </a:r>
          </a:p>
          <a:p>
            <a:endParaRPr lang="en-GB" dirty="0"/>
          </a:p>
          <a:p>
            <a:r>
              <a:rPr lang="en-GB" dirty="0"/>
              <a:t>The pictures are from Appleby Fair.  The horses are washed in the river, so they look clean before they are sold.  Many Irish Travellers that still own old painted wagons take them to Appleby and other fairs to show them and to re connect with the travelling tradition of the old days.             Traveller Tinsmiths (</a:t>
            </a:r>
            <a:r>
              <a:rPr lang="en-GB" dirty="0" err="1"/>
              <a:t>LtoR</a:t>
            </a:r>
            <a:r>
              <a:rPr lang="en-GB" dirty="0"/>
              <a:t>) James Collins and Tom McDonnell ©Photo by Derek Speirs</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EA5925-E532-4440-B1C1-A36D6595B47E}"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1952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F96A85-7B12-D143-8C60-4EC8075DB1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9209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CF96A85-7B12-D143-8C60-4EC8075DB19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320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2.jpeg"/><Relationship Id="rId1" Type="http://schemas.openxmlformats.org/officeDocument/2006/relationships/slideMaster" Target="../slideMasters/slideMaster1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5.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1.em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emf"/><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emf"/><Relationship Id="rId1" Type="http://schemas.openxmlformats.org/officeDocument/2006/relationships/slideMaster" Target="../slideMasters/slideMaster8.xml"/><Relationship Id="rId4" Type="http://schemas.openxmlformats.org/officeDocument/2006/relationships/image" Target="../media/image14.emf"/></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emf"/><Relationship Id="rId1" Type="http://schemas.openxmlformats.org/officeDocument/2006/relationships/slideMaster" Target="../slideMasters/slideMaster8.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1.emf"/><Relationship Id="rId1" Type="http://schemas.openxmlformats.org/officeDocument/2006/relationships/slideMaster" Target="../slideMasters/slideMaster8.xml"/><Relationship Id="rId6" Type="http://schemas.openxmlformats.org/officeDocument/2006/relationships/image" Target="../media/image18.png"/><Relationship Id="rId5" Type="http://schemas.openxmlformats.org/officeDocument/2006/relationships/image" Target="../media/image23.emf"/><Relationship Id="rId4" Type="http://schemas.openxmlformats.org/officeDocument/2006/relationships/image" Target="../media/image22.emf"/></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4.emf"/><Relationship Id="rId1" Type="http://schemas.openxmlformats.org/officeDocument/2006/relationships/slideMaster" Target="../slideMasters/slideMaster8.xml"/><Relationship Id="rId6" Type="http://schemas.openxmlformats.org/officeDocument/2006/relationships/image" Target="../media/image26.emf"/><Relationship Id="rId5" Type="http://schemas.openxmlformats.org/officeDocument/2006/relationships/image" Target="../media/image25.png"/><Relationship Id="rId4" Type="http://schemas.openxmlformats.org/officeDocument/2006/relationships/image" Target="../media/image18.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7.emf"/><Relationship Id="rId1" Type="http://schemas.openxmlformats.org/officeDocument/2006/relationships/slideMaster" Target="../slideMasters/slideMaster8.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29.emf"/><Relationship Id="rId1" Type="http://schemas.openxmlformats.org/officeDocument/2006/relationships/slideMaster" Target="../slideMasters/slideMaster8.xml"/><Relationship Id="rId6" Type="http://schemas.openxmlformats.org/officeDocument/2006/relationships/image" Target="../media/image19.emf"/><Relationship Id="rId5" Type="http://schemas.openxmlformats.org/officeDocument/2006/relationships/image" Target="../media/image30.emf"/><Relationship Id="rId4" Type="http://schemas.openxmlformats.org/officeDocument/2006/relationships/image" Target="../media/image18.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Master" Target="../slideMasters/slideMaster8.xml"/><Relationship Id="rId5" Type="http://schemas.openxmlformats.org/officeDocument/2006/relationships/image" Target="../media/image12.emf"/><Relationship Id="rId4" Type="http://schemas.openxmlformats.org/officeDocument/2006/relationships/image" Target="../media/image11.emf"/></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4.jpeg"/><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5.jpeg"/><Relationship Id="rId1" Type="http://schemas.openxmlformats.org/officeDocument/2006/relationships/slideMaster" Target="../slideMasters/slideMaster1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6.jpeg"/><Relationship Id="rId1" Type="http://schemas.openxmlformats.org/officeDocument/2006/relationships/slideMaster" Target="../slideMasters/slideMaster1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7.jpeg"/><Relationship Id="rId1" Type="http://schemas.openxmlformats.org/officeDocument/2006/relationships/slideMaster" Target="../slideMasters/slideMaster1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8.jpeg"/><Relationship Id="rId1" Type="http://schemas.openxmlformats.org/officeDocument/2006/relationships/slideMaster" Target="../slideMasters/slideMaster1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9.jpeg"/><Relationship Id="rId1"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0.jpeg"/><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41.jpeg"/><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27313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Covid-19:  next steps for health and wellbeing</a:t>
            </a:r>
          </a:p>
        </p:txBody>
      </p:sp>
      <p:sp>
        <p:nvSpPr>
          <p:cNvPr id="5" name="Slide Number Placeholder 4"/>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90892556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9 - Title Slide">
    <p:spTree>
      <p:nvGrpSpPr>
        <p:cNvPr id="1" name=""/>
        <p:cNvGrpSpPr/>
        <p:nvPr/>
      </p:nvGrpSpPr>
      <p:grpSpPr>
        <a:xfrm>
          <a:off x="0" y="0"/>
          <a:ext cx="0" cy="0"/>
          <a:chOff x="0" y="0"/>
          <a:chExt cx="0" cy="0"/>
        </a:xfrm>
      </p:grpSpPr>
      <p:pic>
        <p:nvPicPr>
          <p:cNvPr id="7" name="Picture 1" descr="9-72-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916" y="247602"/>
            <a:ext cx="11612548" cy="41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2" hasCustomPrompt="1"/>
          </p:nvPr>
        </p:nvSpPr>
        <p:spPr>
          <a:xfrm>
            <a:off x="385996" y="4534368"/>
            <a:ext cx="11087123" cy="392997"/>
          </a:xfrm>
          <a:prstGeom prst="rect">
            <a:avLst/>
          </a:prstGeom>
        </p:spPr>
        <p:txBody>
          <a:bodyPr/>
          <a:lstStyle>
            <a:lvl1pPr marL="0" indent="0">
              <a:buNone/>
              <a:defRPr sz="2358" baseline="0">
                <a:solidFill>
                  <a:schemeClr val="bg1"/>
                </a:solidFill>
              </a:defRPr>
            </a:lvl1pPr>
            <a:lvl5pPr marL="1891562" indent="0">
              <a:buNone/>
              <a:defRPr/>
            </a:lvl5pPr>
          </a:lstStyle>
          <a:p>
            <a:pPr lvl="0"/>
            <a:r>
              <a:rPr lang="en-US" dirty="0"/>
              <a:t>Enter presentation title here</a:t>
            </a:r>
          </a:p>
        </p:txBody>
      </p:sp>
      <p:sp>
        <p:nvSpPr>
          <p:cNvPr id="10" name="Text Placeholder 4"/>
          <p:cNvSpPr>
            <a:spLocks noGrp="1"/>
          </p:cNvSpPr>
          <p:nvPr>
            <p:ph type="body" sz="quarter" idx="13" hasCustomPrompt="1"/>
          </p:nvPr>
        </p:nvSpPr>
        <p:spPr>
          <a:xfrm>
            <a:off x="385996" y="4962015"/>
            <a:ext cx="11087123" cy="362766"/>
          </a:xfrm>
          <a:prstGeom prst="rect">
            <a:avLst/>
          </a:prstGeom>
        </p:spPr>
        <p:txBody>
          <a:bodyPr/>
          <a:lstStyle>
            <a:lvl1pPr marL="0" indent="0">
              <a:buNone/>
              <a:defRPr sz="2358" baseline="0">
                <a:solidFill>
                  <a:schemeClr val="bg1"/>
                </a:solidFill>
              </a:defRPr>
            </a:lvl1pPr>
            <a:lvl2pPr marL="472171" indent="0">
              <a:buNone/>
              <a:defRPr/>
            </a:lvl2pPr>
            <a:lvl5pPr marL="1891562" indent="0">
              <a:buNone/>
              <a:defRPr/>
            </a:lvl5pPr>
          </a:lstStyle>
          <a:p>
            <a:pPr lvl="0"/>
            <a:r>
              <a:rPr lang="en-US" dirty="0"/>
              <a:t>Enter subtitle here</a:t>
            </a:r>
          </a:p>
        </p:txBody>
      </p:sp>
      <p:sp>
        <p:nvSpPr>
          <p:cNvPr id="14" name="Text Placeholder 11"/>
          <p:cNvSpPr>
            <a:spLocks noGrp="1"/>
          </p:cNvSpPr>
          <p:nvPr>
            <p:ph type="body" sz="quarter" idx="11" hasCustomPrompt="1"/>
          </p:nvPr>
        </p:nvSpPr>
        <p:spPr>
          <a:xfrm>
            <a:off x="385997" y="5359552"/>
            <a:ext cx="5741992" cy="260557"/>
          </a:xfrm>
          <a:prstGeom prst="rect">
            <a:avLst/>
          </a:prstGeom>
        </p:spPr>
        <p:txBody>
          <a:bodyPr/>
          <a:lstStyle>
            <a:lvl1pPr marL="0" indent="0">
              <a:buNone/>
              <a:defRPr sz="1270" baseline="0">
                <a:solidFill>
                  <a:schemeClr val="bg1"/>
                </a:solidFill>
                <a:latin typeface="Calibri" panose="020F0502020204030204" pitchFamily="34" charset="0"/>
              </a:defRPr>
            </a:lvl1pPr>
            <a:lvl5pPr marL="1891562" indent="0">
              <a:buNone/>
              <a:defRPr/>
            </a:lvl5pPr>
          </a:lstStyle>
          <a:p>
            <a:pPr lvl="0"/>
            <a:r>
              <a:rPr lang="en-US" dirty="0"/>
              <a:t>www.herts.ac.uk/computerscience</a:t>
            </a:r>
          </a:p>
        </p:txBody>
      </p:sp>
      <p:pic>
        <p:nvPicPr>
          <p:cNvPr id="8" name="Picture 9" descr="UH_LOGO_BLACK_P_PRO.BLACK_CMYK_1115.ai">
            <a:extLst>
              <a:ext uri="{FF2B5EF4-FFF2-40B4-BE49-F238E27FC236}">
                <a16:creationId xmlns:a16="http://schemas.microsoft.com/office/drawing/2014/main" id="{CA16EDA7-CD66-41ED-9B4D-0F4E02EA35B3}"/>
              </a:ext>
            </a:extLst>
          </p:cNvPr>
          <p:cNvPicPr>
            <a:picLocks noChangeAspect="1"/>
          </p:cNvPicPr>
          <p:nvPr userDrawn="1"/>
        </p:nvPicPr>
        <p:blipFill>
          <a:blip r:embed="rId3">
            <a:extLst>
              <a:ext uri="{28A0092B-C50C-407E-A947-70E740481C1C}">
                <a14:useLocalDpi xmlns:a14="http://schemas.microsoft.com/office/drawing/2010/main" val="0"/>
              </a:ext>
            </a:extLst>
          </a:blip>
          <a:srcRect l="3175" r="2"/>
          <a:stretch>
            <a:fillRect/>
          </a:stretch>
        </p:blipFill>
        <p:spPr bwMode="auto">
          <a:xfrm>
            <a:off x="429156" y="424666"/>
            <a:ext cx="3071087"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0779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Blank Title Slid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287444" y="248101"/>
            <a:ext cx="11612734" cy="4162217"/>
          </a:xfrm>
          <a:prstGeom prst="rect">
            <a:avLst/>
          </a:prstGeom>
        </p:spPr>
        <p:txBody>
          <a:bodyPr/>
          <a:lstStyle>
            <a:lvl1pPr marL="0" indent="0">
              <a:buNone/>
              <a:defRPr sz="1995"/>
            </a:lvl1pPr>
          </a:lstStyle>
          <a:p>
            <a:r>
              <a:rPr lang="en-GB" dirty="0"/>
              <a:t>                                                     Click icon below to add image 28.28 x 12.75cm</a:t>
            </a:r>
          </a:p>
        </p:txBody>
      </p:sp>
      <p:sp>
        <p:nvSpPr>
          <p:cNvPr id="6" name="Text Placeholder 2"/>
          <p:cNvSpPr>
            <a:spLocks noGrp="1"/>
          </p:cNvSpPr>
          <p:nvPr>
            <p:ph type="body" sz="quarter" idx="12" hasCustomPrompt="1"/>
          </p:nvPr>
        </p:nvSpPr>
        <p:spPr>
          <a:xfrm>
            <a:off x="385996" y="4534368"/>
            <a:ext cx="11087123" cy="392997"/>
          </a:xfrm>
          <a:prstGeom prst="rect">
            <a:avLst/>
          </a:prstGeom>
        </p:spPr>
        <p:txBody>
          <a:bodyPr/>
          <a:lstStyle>
            <a:lvl1pPr marL="0" indent="0">
              <a:buNone/>
              <a:defRPr sz="2358" baseline="0">
                <a:solidFill>
                  <a:schemeClr val="bg1"/>
                </a:solidFill>
              </a:defRPr>
            </a:lvl1pPr>
            <a:lvl5pPr marL="1891562" indent="0">
              <a:buNone/>
              <a:defRPr/>
            </a:lvl5pPr>
          </a:lstStyle>
          <a:p>
            <a:pPr lvl="0"/>
            <a:r>
              <a:rPr lang="en-US" dirty="0"/>
              <a:t>Enter presentation title here</a:t>
            </a:r>
          </a:p>
        </p:txBody>
      </p:sp>
      <p:sp>
        <p:nvSpPr>
          <p:cNvPr id="7" name="Text Placeholder 4"/>
          <p:cNvSpPr>
            <a:spLocks noGrp="1"/>
          </p:cNvSpPr>
          <p:nvPr>
            <p:ph type="body" sz="quarter" idx="13" hasCustomPrompt="1"/>
          </p:nvPr>
        </p:nvSpPr>
        <p:spPr>
          <a:xfrm>
            <a:off x="385996" y="4962015"/>
            <a:ext cx="11087123" cy="362766"/>
          </a:xfrm>
          <a:prstGeom prst="rect">
            <a:avLst/>
          </a:prstGeom>
        </p:spPr>
        <p:txBody>
          <a:bodyPr/>
          <a:lstStyle>
            <a:lvl1pPr marL="0" indent="0">
              <a:buNone/>
              <a:defRPr sz="2358" baseline="0">
                <a:solidFill>
                  <a:schemeClr val="bg1"/>
                </a:solidFill>
              </a:defRPr>
            </a:lvl1pPr>
            <a:lvl2pPr marL="472171" indent="0">
              <a:buNone/>
              <a:defRPr/>
            </a:lvl2pPr>
            <a:lvl5pPr marL="1891562" indent="0">
              <a:buNone/>
              <a:defRPr/>
            </a:lvl5pPr>
          </a:lstStyle>
          <a:p>
            <a:pPr lvl="0"/>
            <a:r>
              <a:rPr lang="en-US" dirty="0"/>
              <a:t>Enter subtitle here</a:t>
            </a:r>
          </a:p>
        </p:txBody>
      </p:sp>
      <p:sp>
        <p:nvSpPr>
          <p:cNvPr id="8" name="Text Placeholder 11"/>
          <p:cNvSpPr>
            <a:spLocks noGrp="1"/>
          </p:cNvSpPr>
          <p:nvPr>
            <p:ph type="body" sz="quarter" idx="11" hasCustomPrompt="1"/>
          </p:nvPr>
        </p:nvSpPr>
        <p:spPr>
          <a:xfrm>
            <a:off x="385997" y="5359552"/>
            <a:ext cx="5741992" cy="260557"/>
          </a:xfrm>
          <a:prstGeom prst="rect">
            <a:avLst/>
          </a:prstGeom>
        </p:spPr>
        <p:txBody>
          <a:bodyPr/>
          <a:lstStyle>
            <a:lvl1pPr marL="0" indent="0">
              <a:buNone/>
              <a:defRPr sz="1270" baseline="0">
                <a:solidFill>
                  <a:schemeClr val="bg1"/>
                </a:solidFill>
                <a:latin typeface="Calibri" panose="020F0502020204030204" pitchFamily="34" charset="0"/>
              </a:defRPr>
            </a:lvl1pPr>
            <a:lvl5pPr marL="1891562" indent="0">
              <a:buNone/>
              <a:defRPr/>
            </a:lvl5pPr>
          </a:lstStyle>
          <a:p>
            <a:pPr lvl="0"/>
            <a:r>
              <a:rPr lang="en-US" dirty="0"/>
              <a:t>www.herts.ac.uk</a:t>
            </a:r>
          </a:p>
        </p:txBody>
      </p:sp>
    </p:spTree>
    <p:extLst>
      <p:ext uri="{BB962C8B-B14F-4D97-AF65-F5344CB8AC3E}">
        <p14:creationId xmlns:p14="http://schemas.microsoft.com/office/powerpoint/2010/main" val="42335108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10234" y="6357038"/>
            <a:ext cx="2844739" cy="364206"/>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B508893A-FB54-4241-A173-1EDE688790A9}" type="datetimeFigureOut">
              <a:rPr lang="en-US" altLang="en-US" smtClean="0"/>
              <a:pPr>
                <a:defRPr/>
              </a:pPr>
              <a:t>5/17/2023</a:t>
            </a:fld>
            <a:endParaRPr lang="en-US" altLang="en-US"/>
          </a:p>
        </p:txBody>
      </p:sp>
      <p:sp>
        <p:nvSpPr>
          <p:cNvPr id="5" name="Footer Placeholder 4"/>
          <p:cNvSpPr>
            <a:spLocks noGrp="1"/>
          </p:cNvSpPr>
          <p:nvPr>
            <p:ph type="ftr" sz="quarter" idx="11"/>
          </p:nvPr>
        </p:nvSpPr>
        <p:spPr>
          <a:xfrm>
            <a:off x="4164800" y="6357038"/>
            <a:ext cx="3862400" cy="364206"/>
          </a:xfrm>
          <a:prstGeom prst="rect">
            <a:avLst/>
          </a:prstGeom>
        </p:spPr>
        <p:txBody>
          <a:bodyPr/>
          <a:lstStyle>
            <a:lvl1pPr defTabSz="472839" fontAlgn="auto">
              <a:spcBef>
                <a:spcPts val="0"/>
              </a:spcBef>
              <a:spcAft>
                <a:spcPts val="0"/>
              </a:spcAft>
              <a:defRPr>
                <a:latin typeface="+mn-lt"/>
                <a:ea typeface="+mn-ea"/>
              </a:defRPr>
            </a:lvl1pPr>
          </a:lstStyle>
          <a:p>
            <a:pPr>
              <a:defRPr/>
            </a:pPr>
            <a:endParaRPr lang="en-US"/>
          </a:p>
        </p:txBody>
      </p:sp>
      <p:sp>
        <p:nvSpPr>
          <p:cNvPr id="6" name="Slide Number Placeholder 5"/>
          <p:cNvSpPr>
            <a:spLocks noGrp="1"/>
          </p:cNvSpPr>
          <p:nvPr>
            <p:ph type="sldNum" sz="quarter" idx="12"/>
          </p:nvPr>
        </p:nvSpPr>
        <p:spPr>
          <a:xfrm>
            <a:off x="8737027" y="6357038"/>
            <a:ext cx="2844739" cy="364206"/>
          </a:xfrm>
          <a:prstGeom prst="rect">
            <a:avLst/>
          </a:prstGeom>
        </p:spPr>
        <p:txBody>
          <a:bodyPr vert="horz" wrap="square" lIns="91440" tIns="45720" rIns="91440" bIns="45720" numCol="1" anchor="t" anchorCtr="0" compatLnSpc="1">
            <a:prstTxWarp prst="textNoShape">
              <a:avLst/>
            </a:prstTxWarp>
          </a:bodyPr>
          <a:lstStyle>
            <a:lvl1pPr>
              <a:defRPr>
                <a:latin typeface="Calibri" pitchFamily="34" charset="0"/>
              </a:defRPr>
            </a:lvl1pPr>
          </a:lstStyle>
          <a:p>
            <a:pPr>
              <a:defRPr/>
            </a:pPr>
            <a:fld id="{0C5067E2-10F7-4CA5-91A9-3781A60A79FD}" type="slidenum">
              <a:rPr lang="en-US" altLang="en-US" smtClean="0"/>
              <a:pPr>
                <a:defRPr/>
              </a:pPr>
              <a:t>‹#›</a:t>
            </a:fld>
            <a:endParaRPr lang="en-US" altLang="en-US"/>
          </a:p>
        </p:txBody>
      </p:sp>
    </p:spTree>
    <p:extLst>
      <p:ext uri="{BB962C8B-B14F-4D97-AF65-F5344CB8AC3E}">
        <p14:creationId xmlns:p14="http://schemas.microsoft.com/office/powerpoint/2010/main" val="190308152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8619" y="871617"/>
            <a:ext cx="10972145" cy="391557"/>
          </a:xfrm>
          <a:prstGeom prst="rect">
            <a:avLst/>
          </a:prstGeom>
        </p:spPr>
        <p:txBody>
          <a:bodyPr/>
          <a:lstStyle>
            <a:lvl1pPr marL="0" indent="0">
              <a:buNone/>
              <a:defRPr sz="2267" baseline="0">
                <a:solidFill>
                  <a:schemeClr val="bg1"/>
                </a:solidFill>
                <a:latin typeface="Arial MT Lt"/>
              </a:defRPr>
            </a:lvl1pPr>
          </a:lstStyle>
          <a:p>
            <a:pPr lvl="0"/>
            <a:r>
              <a:rPr lang="en-US" dirty="0"/>
              <a:t>Single column slide – Slide title in Arial</a:t>
            </a:r>
            <a:endParaRPr lang="en-GB" dirty="0"/>
          </a:p>
        </p:txBody>
      </p:sp>
      <p:sp>
        <p:nvSpPr>
          <p:cNvPr id="11" name="Text Placeholder 13"/>
          <p:cNvSpPr>
            <a:spLocks noGrp="1"/>
          </p:cNvSpPr>
          <p:nvPr>
            <p:ph type="body" sz="quarter" idx="13" hasCustomPrompt="1"/>
          </p:nvPr>
        </p:nvSpPr>
        <p:spPr>
          <a:xfrm>
            <a:off x="361358" y="2183578"/>
            <a:ext cx="11402023" cy="3726705"/>
          </a:xfrm>
          <a:prstGeom prst="rect">
            <a:avLst/>
          </a:prstGeom>
        </p:spPr>
        <p:txBody>
          <a:bodyPr/>
          <a:lstStyle>
            <a:lvl1pPr marL="259118" marR="0" indent="-259118"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sz="1632" baseline="0">
                <a:latin typeface="Arial MT Lt"/>
              </a:defRPr>
            </a:lvl1pPr>
            <a:lvl2pPr marL="673707" indent="-259118">
              <a:buFont typeface="Arial" panose="020B0604020202020204" pitchFamily="34" charset="0"/>
              <a:buChar char="•"/>
              <a:defRPr sz="1632"/>
            </a:lvl2pPr>
          </a:lstStyle>
          <a:p>
            <a:pPr lvl="0"/>
            <a:r>
              <a:rPr lang="en-US" dirty="0"/>
              <a:t>Text ranged left, one paragraph space between lines of text in black</a:t>
            </a:r>
          </a:p>
          <a:p>
            <a:pPr lvl="1"/>
            <a:r>
              <a:rPr lang="en-US" dirty="0"/>
              <a:t>Sub bullet</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endParaRPr lang="en-US" dirty="0"/>
          </a:p>
        </p:txBody>
      </p:sp>
      <p:sp>
        <p:nvSpPr>
          <p:cNvPr id="10" name="Text Placeholder 10"/>
          <p:cNvSpPr>
            <a:spLocks noGrp="1"/>
          </p:cNvSpPr>
          <p:nvPr>
            <p:ph type="body" sz="quarter" idx="11" hasCustomPrompt="1"/>
          </p:nvPr>
        </p:nvSpPr>
        <p:spPr>
          <a:xfrm>
            <a:off x="428619" y="1305793"/>
            <a:ext cx="10972145" cy="391557"/>
          </a:xfrm>
          <a:prstGeom prst="rect">
            <a:avLst/>
          </a:prstGeom>
        </p:spPr>
        <p:txBody>
          <a:bodyPr/>
          <a:lstStyle>
            <a:lvl1pPr marL="0" indent="0">
              <a:buNone/>
              <a:defRPr sz="2267" baseline="0">
                <a:solidFill>
                  <a:schemeClr val="bg1"/>
                </a:solidFill>
                <a:latin typeface="Arial MT Lt"/>
              </a:defRPr>
            </a:lvl1pPr>
          </a:lstStyle>
          <a:p>
            <a:pPr lvl="0"/>
            <a:r>
              <a:rPr lang="en-US" dirty="0"/>
              <a:t>Slide subtitle in Arial</a:t>
            </a:r>
            <a:endParaRPr lang="en-GB" dirty="0"/>
          </a:p>
        </p:txBody>
      </p:sp>
    </p:spTree>
    <p:extLst>
      <p:ext uri="{BB962C8B-B14F-4D97-AF65-F5344CB8AC3E}">
        <p14:creationId xmlns:p14="http://schemas.microsoft.com/office/powerpoint/2010/main" val="411197991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Text and image">
    <p:spTree>
      <p:nvGrpSpPr>
        <p:cNvPr id="1" name=""/>
        <p:cNvGrpSpPr/>
        <p:nvPr/>
      </p:nvGrpSpPr>
      <p:grpSpPr>
        <a:xfrm>
          <a:off x="0" y="0"/>
          <a:ext cx="0" cy="0"/>
          <a:chOff x="0" y="0"/>
          <a:chExt cx="0" cy="0"/>
        </a:xfrm>
      </p:grpSpPr>
      <p:sp>
        <p:nvSpPr>
          <p:cNvPr id="10" name="Content Placeholder 2"/>
          <p:cNvSpPr>
            <a:spLocks noGrp="1"/>
          </p:cNvSpPr>
          <p:nvPr>
            <p:ph idx="10"/>
          </p:nvPr>
        </p:nvSpPr>
        <p:spPr>
          <a:xfrm>
            <a:off x="6342408" y="2183939"/>
            <a:ext cx="5473995" cy="3724776"/>
          </a:xfrm>
          <a:prstGeom prst="rect">
            <a:avLst/>
          </a:prstGeom>
        </p:spPr>
        <p:txBody>
          <a:bodyPr/>
          <a:lstStyle>
            <a:lvl1pPr marL="0" indent="0">
              <a:buNone/>
              <a:defRPr/>
            </a:lvl1pPr>
          </a:lstStyle>
          <a:p>
            <a:pPr eaLnBrk="1" hangingPunct="1"/>
            <a:endParaRPr lang="en-US" altLang="en-US" sz="1632" dirty="0">
              <a:latin typeface="Arial MT Lt" charset="0"/>
            </a:endParaRPr>
          </a:p>
        </p:txBody>
      </p:sp>
      <p:sp>
        <p:nvSpPr>
          <p:cNvPr id="11" name="Text Placeholder 8"/>
          <p:cNvSpPr>
            <a:spLocks noGrp="1"/>
          </p:cNvSpPr>
          <p:nvPr>
            <p:ph type="body" sz="quarter" idx="11" hasCustomPrompt="1"/>
          </p:nvPr>
        </p:nvSpPr>
        <p:spPr>
          <a:xfrm>
            <a:off x="428619" y="871617"/>
            <a:ext cx="10972145" cy="391557"/>
          </a:xfrm>
          <a:prstGeom prst="rect">
            <a:avLst/>
          </a:prstGeom>
        </p:spPr>
        <p:txBody>
          <a:bodyPr/>
          <a:lstStyle>
            <a:lvl1pPr marL="0" indent="0">
              <a:buNone/>
              <a:defRPr sz="2267" baseline="0">
                <a:solidFill>
                  <a:schemeClr val="bg1"/>
                </a:solidFill>
                <a:latin typeface="Arial MT Lt"/>
              </a:defRPr>
            </a:lvl1pPr>
          </a:lstStyle>
          <a:p>
            <a:pPr lvl="0"/>
            <a:r>
              <a:rPr lang="en-US" dirty="0"/>
              <a:t>Text and image slide – Slide title in Arial</a:t>
            </a:r>
            <a:endParaRPr lang="en-GB" dirty="0"/>
          </a:p>
        </p:txBody>
      </p:sp>
      <p:sp>
        <p:nvSpPr>
          <p:cNvPr id="14" name="Text Placeholder 13"/>
          <p:cNvSpPr>
            <a:spLocks noGrp="1"/>
          </p:cNvSpPr>
          <p:nvPr>
            <p:ph type="body" sz="quarter" idx="13" hasCustomPrompt="1"/>
          </p:nvPr>
        </p:nvSpPr>
        <p:spPr>
          <a:xfrm>
            <a:off x="287444" y="2185232"/>
            <a:ext cx="5473995" cy="3725051"/>
          </a:xfrm>
          <a:prstGeom prst="rect">
            <a:avLst/>
          </a:prstGeom>
        </p:spPr>
        <p:txBody>
          <a:bodyPr/>
          <a:lstStyle>
            <a:lvl1pPr marL="259118" marR="0" indent="-259118"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sz="1632" baseline="0">
                <a:latin typeface="Arial MT Lt"/>
              </a:defRPr>
            </a:lvl1pPr>
            <a:lvl2pPr>
              <a:defRPr sz="1632"/>
            </a:lvl2pPr>
          </a:lstStyle>
          <a:p>
            <a:pPr lvl="0"/>
            <a:r>
              <a:rPr lang="en-US" dirty="0"/>
              <a:t>Text ranged left, one paragraph space between lines of text in black</a:t>
            </a:r>
          </a:p>
          <a:p>
            <a:pPr lvl="1"/>
            <a:r>
              <a:rPr lang="en-US" dirty="0"/>
              <a:t>Sub bullet</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p:txBody>
      </p:sp>
      <p:sp>
        <p:nvSpPr>
          <p:cNvPr id="12" name="Text Placeholder 10"/>
          <p:cNvSpPr>
            <a:spLocks noGrp="1"/>
          </p:cNvSpPr>
          <p:nvPr>
            <p:ph type="body" sz="quarter" idx="12" hasCustomPrompt="1"/>
          </p:nvPr>
        </p:nvSpPr>
        <p:spPr>
          <a:xfrm>
            <a:off x="428619" y="1305793"/>
            <a:ext cx="10972145" cy="391557"/>
          </a:xfrm>
          <a:prstGeom prst="rect">
            <a:avLst/>
          </a:prstGeom>
        </p:spPr>
        <p:txBody>
          <a:bodyPr/>
          <a:lstStyle>
            <a:lvl1pPr marL="0" indent="0">
              <a:buNone/>
              <a:defRPr sz="2267" baseline="0">
                <a:solidFill>
                  <a:schemeClr val="bg1"/>
                </a:solidFill>
                <a:latin typeface="Arial MT Lt"/>
              </a:defRPr>
            </a:lvl1pPr>
          </a:lstStyle>
          <a:p>
            <a:pPr lvl="0"/>
            <a:r>
              <a:rPr lang="en-US" dirty="0"/>
              <a:t>Slide subtitle in Arial</a:t>
            </a:r>
            <a:endParaRPr lang="en-GB" dirty="0"/>
          </a:p>
        </p:txBody>
      </p:sp>
    </p:spTree>
    <p:extLst>
      <p:ext uri="{BB962C8B-B14F-4D97-AF65-F5344CB8AC3E}">
        <p14:creationId xmlns:p14="http://schemas.microsoft.com/office/powerpoint/2010/main" val="20822224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9EC7B-AD42-E377-10E2-218701344D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421C590-A2A6-802D-4FD5-6CA262DBFC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A1F2EB-72E3-D27B-23C7-90F59C141178}"/>
              </a:ext>
            </a:extLst>
          </p:cNvPr>
          <p:cNvSpPr>
            <a:spLocks noGrp="1"/>
          </p:cNvSpPr>
          <p:nvPr>
            <p:ph type="dt" sz="half" idx="10"/>
          </p:nvPr>
        </p:nvSpPr>
        <p:spPr/>
        <p:txBody>
          <a:bodyPr/>
          <a:lstStyle/>
          <a:p>
            <a:fld id="{1CC82EDE-BA39-4390-9196-EFED09C6B069}" type="datetimeFigureOut">
              <a:rPr lang="en-GB" smtClean="0"/>
              <a:t>17/05/2023</a:t>
            </a:fld>
            <a:endParaRPr lang="en-GB"/>
          </a:p>
        </p:txBody>
      </p:sp>
      <p:sp>
        <p:nvSpPr>
          <p:cNvPr id="5" name="Footer Placeholder 4">
            <a:extLst>
              <a:ext uri="{FF2B5EF4-FFF2-40B4-BE49-F238E27FC236}">
                <a16:creationId xmlns:a16="http://schemas.microsoft.com/office/drawing/2014/main" id="{BFE0F0DD-7E08-09C0-0530-38EDCADB74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015138-7211-701C-242B-3DCA6E2B1492}"/>
              </a:ext>
            </a:extLst>
          </p:cNvPr>
          <p:cNvSpPr>
            <a:spLocks noGrp="1"/>
          </p:cNvSpPr>
          <p:nvPr>
            <p:ph type="sldNum" sz="quarter" idx="12"/>
          </p:nvPr>
        </p:nvSpPr>
        <p:spPr/>
        <p:txBody>
          <a:bodyPr/>
          <a:lstStyle/>
          <a:p>
            <a:fld id="{64006FC1-F3F4-4667-BA10-43B72792DC96}" type="slidenum">
              <a:rPr lang="en-GB" smtClean="0"/>
              <a:t>‹#›</a:t>
            </a:fld>
            <a:endParaRPr lang="en-GB"/>
          </a:p>
        </p:txBody>
      </p:sp>
      <p:pic>
        <p:nvPicPr>
          <p:cNvPr id="7" name="Picture 6">
            <a:extLst>
              <a:ext uri="{FF2B5EF4-FFF2-40B4-BE49-F238E27FC236}">
                <a16:creationId xmlns:a16="http://schemas.microsoft.com/office/drawing/2014/main" id="{3D4039DA-6047-C72F-AA17-D5FF48E1CE4E}"/>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221854709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16118-3F9C-EB66-0079-F40F5B59526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9D2F96-E453-7E26-047C-12716E1097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EF2A616-6C7F-4575-5B6F-E4CB48A97AE0}"/>
              </a:ext>
            </a:extLst>
          </p:cNvPr>
          <p:cNvSpPr>
            <a:spLocks noGrp="1"/>
          </p:cNvSpPr>
          <p:nvPr>
            <p:ph type="dt" sz="half" idx="10"/>
          </p:nvPr>
        </p:nvSpPr>
        <p:spPr/>
        <p:txBody>
          <a:bodyPr/>
          <a:lstStyle/>
          <a:p>
            <a:fld id="{1CC82EDE-BA39-4390-9196-EFED09C6B069}" type="datetimeFigureOut">
              <a:rPr lang="en-GB" smtClean="0"/>
              <a:t>17/05/2023</a:t>
            </a:fld>
            <a:endParaRPr lang="en-GB"/>
          </a:p>
        </p:txBody>
      </p:sp>
      <p:sp>
        <p:nvSpPr>
          <p:cNvPr id="5" name="Footer Placeholder 4">
            <a:extLst>
              <a:ext uri="{FF2B5EF4-FFF2-40B4-BE49-F238E27FC236}">
                <a16:creationId xmlns:a16="http://schemas.microsoft.com/office/drawing/2014/main" id="{230C2ADE-3BCB-BF34-6CB0-ADEF260CA9C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6708A2-5DDE-C5AD-42E6-14ACAE17EBC0}"/>
              </a:ext>
            </a:extLst>
          </p:cNvPr>
          <p:cNvSpPr>
            <a:spLocks noGrp="1"/>
          </p:cNvSpPr>
          <p:nvPr>
            <p:ph type="sldNum" sz="quarter" idx="12"/>
          </p:nvPr>
        </p:nvSpPr>
        <p:spPr/>
        <p:txBody>
          <a:bodyPr/>
          <a:lstStyle/>
          <a:p>
            <a:fld id="{64006FC1-F3F4-4667-BA10-43B72792DC96}" type="slidenum">
              <a:rPr lang="en-GB" smtClean="0"/>
              <a:t>‹#›</a:t>
            </a:fld>
            <a:endParaRPr lang="en-GB"/>
          </a:p>
        </p:txBody>
      </p:sp>
    </p:spTree>
    <p:extLst>
      <p:ext uri="{BB962C8B-B14F-4D97-AF65-F5344CB8AC3E}">
        <p14:creationId xmlns:p14="http://schemas.microsoft.com/office/powerpoint/2010/main" val="421271011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0BFD2D-E32A-9BB1-DBE0-B1F2C4A787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A47AEC-25E3-9E3B-947A-5B08485EA2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262A18-B2A3-351F-6E9F-44E72000517D}"/>
              </a:ext>
            </a:extLst>
          </p:cNvPr>
          <p:cNvSpPr>
            <a:spLocks noGrp="1"/>
          </p:cNvSpPr>
          <p:nvPr>
            <p:ph type="dt" sz="half" idx="10"/>
          </p:nvPr>
        </p:nvSpPr>
        <p:spPr/>
        <p:txBody>
          <a:bodyPr/>
          <a:lstStyle/>
          <a:p>
            <a:fld id="{1CC82EDE-BA39-4390-9196-EFED09C6B069}" type="datetimeFigureOut">
              <a:rPr lang="en-GB" smtClean="0"/>
              <a:t>17/05/2023</a:t>
            </a:fld>
            <a:endParaRPr lang="en-GB"/>
          </a:p>
        </p:txBody>
      </p:sp>
      <p:sp>
        <p:nvSpPr>
          <p:cNvPr id="5" name="Footer Placeholder 4">
            <a:extLst>
              <a:ext uri="{FF2B5EF4-FFF2-40B4-BE49-F238E27FC236}">
                <a16:creationId xmlns:a16="http://schemas.microsoft.com/office/drawing/2014/main" id="{96D5112B-1417-700A-066F-3112537354B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00FD13A-E89D-8F4E-F56E-66BE054C2AE9}"/>
              </a:ext>
            </a:extLst>
          </p:cNvPr>
          <p:cNvSpPr>
            <a:spLocks noGrp="1"/>
          </p:cNvSpPr>
          <p:nvPr>
            <p:ph type="sldNum" sz="quarter" idx="12"/>
          </p:nvPr>
        </p:nvSpPr>
        <p:spPr/>
        <p:txBody>
          <a:bodyPr/>
          <a:lstStyle/>
          <a:p>
            <a:fld id="{64006FC1-F3F4-4667-BA10-43B72792DC96}" type="slidenum">
              <a:rPr lang="en-GB" smtClean="0"/>
              <a:t>‹#›</a:t>
            </a:fld>
            <a:endParaRPr lang="en-GB"/>
          </a:p>
        </p:txBody>
      </p:sp>
    </p:spTree>
    <p:extLst>
      <p:ext uri="{BB962C8B-B14F-4D97-AF65-F5344CB8AC3E}">
        <p14:creationId xmlns:p14="http://schemas.microsoft.com/office/powerpoint/2010/main" val="20312703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109A0-5C2D-6F81-9F19-A1D600FC9D0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5D6D05-4009-F6A1-E466-AB0E90DAC0A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492218-B5A1-9B65-A034-E15973FF343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6CB7B9-3CE0-C544-8B4B-782B185ABE70}"/>
              </a:ext>
            </a:extLst>
          </p:cNvPr>
          <p:cNvSpPr>
            <a:spLocks noGrp="1"/>
          </p:cNvSpPr>
          <p:nvPr>
            <p:ph type="dt" sz="half" idx="10"/>
          </p:nvPr>
        </p:nvSpPr>
        <p:spPr/>
        <p:txBody>
          <a:bodyPr/>
          <a:lstStyle/>
          <a:p>
            <a:fld id="{1CC82EDE-BA39-4390-9196-EFED09C6B069}" type="datetimeFigureOut">
              <a:rPr lang="en-GB" smtClean="0"/>
              <a:t>17/05/2023</a:t>
            </a:fld>
            <a:endParaRPr lang="en-GB"/>
          </a:p>
        </p:txBody>
      </p:sp>
      <p:sp>
        <p:nvSpPr>
          <p:cNvPr id="6" name="Footer Placeholder 5">
            <a:extLst>
              <a:ext uri="{FF2B5EF4-FFF2-40B4-BE49-F238E27FC236}">
                <a16:creationId xmlns:a16="http://schemas.microsoft.com/office/drawing/2014/main" id="{658FFA98-BFD0-6699-0579-19CDABAFD6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8B16ABC-1F92-ECDC-73DB-712295B2B405}"/>
              </a:ext>
            </a:extLst>
          </p:cNvPr>
          <p:cNvSpPr>
            <a:spLocks noGrp="1"/>
          </p:cNvSpPr>
          <p:nvPr>
            <p:ph type="sldNum" sz="quarter" idx="12"/>
          </p:nvPr>
        </p:nvSpPr>
        <p:spPr/>
        <p:txBody>
          <a:bodyPr/>
          <a:lstStyle/>
          <a:p>
            <a:fld id="{64006FC1-F3F4-4667-BA10-43B72792DC96}" type="slidenum">
              <a:rPr lang="en-GB" smtClean="0"/>
              <a:t>‹#›</a:t>
            </a:fld>
            <a:endParaRPr lang="en-GB"/>
          </a:p>
        </p:txBody>
      </p:sp>
    </p:spTree>
    <p:extLst>
      <p:ext uri="{BB962C8B-B14F-4D97-AF65-F5344CB8AC3E}">
        <p14:creationId xmlns:p14="http://schemas.microsoft.com/office/powerpoint/2010/main" val="424107357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B94EA-AD7A-09BA-9405-6E01A5D10707}"/>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21686CB-E4CD-9A52-7137-664C10E63C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022D20-AB6C-B776-A639-B7FB56E7C5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E8FA5CC-FABD-28CF-E1F5-56526CF7BB4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907109C-4656-8B0F-D5D8-946B75F3B5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26F1DF-DD63-E3E4-CC16-C3925853AE22}"/>
              </a:ext>
            </a:extLst>
          </p:cNvPr>
          <p:cNvSpPr>
            <a:spLocks noGrp="1"/>
          </p:cNvSpPr>
          <p:nvPr>
            <p:ph type="dt" sz="half" idx="10"/>
          </p:nvPr>
        </p:nvSpPr>
        <p:spPr/>
        <p:txBody>
          <a:bodyPr/>
          <a:lstStyle/>
          <a:p>
            <a:fld id="{1CC82EDE-BA39-4390-9196-EFED09C6B069}" type="datetimeFigureOut">
              <a:rPr lang="en-GB" smtClean="0"/>
              <a:t>17/05/2023</a:t>
            </a:fld>
            <a:endParaRPr lang="en-GB"/>
          </a:p>
        </p:txBody>
      </p:sp>
      <p:sp>
        <p:nvSpPr>
          <p:cNvPr id="8" name="Footer Placeholder 7">
            <a:extLst>
              <a:ext uri="{FF2B5EF4-FFF2-40B4-BE49-F238E27FC236}">
                <a16:creationId xmlns:a16="http://schemas.microsoft.com/office/drawing/2014/main" id="{572B797A-FEAC-37A8-F613-015E0BEC6C6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7073EC1-9BD0-5E6D-85C0-B191F3D6B0C3}"/>
              </a:ext>
            </a:extLst>
          </p:cNvPr>
          <p:cNvSpPr>
            <a:spLocks noGrp="1"/>
          </p:cNvSpPr>
          <p:nvPr>
            <p:ph type="sldNum" sz="quarter" idx="12"/>
          </p:nvPr>
        </p:nvSpPr>
        <p:spPr/>
        <p:txBody>
          <a:bodyPr/>
          <a:lstStyle/>
          <a:p>
            <a:fld id="{64006FC1-F3F4-4667-BA10-43B72792DC96}" type="slidenum">
              <a:rPr lang="en-GB" smtClean="0"/>
              <a:t>‹#›</a:t>
            </a:fld>
            <a:endParaRPr lang="en-GB"/>
          </a:p>
        </p:txBody>
      </p:sp>
    </p:spTree>
    <p:extLst>
      <p:ext uri="{BB962C8B-B14F-4D97-AF65-F5344CB8AC3E}">
        <p14:creationId xmlns:p14="http://schemas.microsoft.com/office/powerpoint/2010/main" val="754984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396546530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2AF68-D74D-64BC-F790-11A04E84E5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4B8B59F-26CA-CF36-7D45-9EC17C262298}"/>
              </a:ext>
            </a:extLst>
          </p:cNvPr>
          <p:cNvSpPr>
            <a:spLocks noGrp="1"/>
          </p:cNvSpPr>
          <p:nvPr>
            <p:ph type="dt" sz="half" idx="10"/>
          </p:nvPr>
        </p:nvSpPr>
        <p:spPr/>
        <p:txBody>
          <a:bodyPr/>
          <a:lstStyle/>
          <a:p>
            <a:fld id="{1CC82EDE-BA39-4390-9196-EFED09C6B069}" type="datetimeFigureOut">
              <a:rPr lang="en-GB" smtClean="0"/>
              <a:t>17/05/2023</a:t>
            </a:fld>
            <a:endParaRPr lang="en-GB"/>
          </a:p>
        </p:txBody>
      </p:sp>
      <p:sp>
        <p:nvSpPr>
          <p:cNvPr id="4" name="Footer Placeholder 3">
            <a:extLst>
              <a:ext uri="{FF2B5EF4-FFF2-40B4-BE49-F238E27FC236}">
                <a16:creationId xmlns:a16="http://schemas.microsoft.com/office/drawing/2014/main" id="{75E1791B-77E4-87E6-E67A-D9CAA5E62D9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F5E708-50F1-4D7D-8D62-424C8DD2860B}"/>
              </a:ext>
            </a:extLst>
          </p:cNvPr>
          <p:cNvSpPr>
            <a:spLocks noGrp="1"/>
          </p:cNvSpPr>
          <p:nvPr>
            <p:ph type="sldNum" sz="quarter" idx="12"/>
          </p:nvPr>
        </p:nvSpPr>
        <p:spPr/>
        <p:txBody>
          <a:bodyPr/>
          <a:lstStyle/>
          <a:p>
            <a:fld id="{64006FC1-F3F4-4667-BA10-43B72792DC96}" type="slidenum">
              <a:rPr lang="en-GB" smtClean="0"/>
              <a:t>‹#›</a:t>
            </a:fld>
            <a:endParaRPr lang="en-GB"/>
          </a:p>
        </p:txBody>
      </p:sp>
    </p:spTree>
    <p:extLst>
      <p:ext uri="{BB962C8B-B14F-4D97-AF65-F5344CB8AC3E}">
        <p14:creationId xmlns:p14="http://schemas.microsoft.com/office/powerpoint/2010/main" val="274358863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A0BDF6-D6DA-0AEC-99F0-A19B78FFE96B}"/>
              </a:ext>
            </a:extLst>
          </p:cNvPr>
          <p:cNvSpPr>
            <a:spLocks noGrp="1"/>
          </p:cNvSpPr>
          <p:nvPr>
            <p:ph type="dt" sz="half" idx="10"/>
          </p:nvPr>
        </p:nvSpPr>
        <p:spPr/>
        <p:txBody>
          <a:bodyPr/>
          <a:lstStyle/>
          <a:p>
            <a:fld id="{1CC82EDE-BA39-4390-9196-EFED09C6B069}" type="datetimeFigureOut">
              <a:rPr lang="en-GB" smtClean="0"/>
              <a:t>17/05/2023</a:t>
            </a:fld>
            <a:endParaRPr lang="en-GB"/>
          </a:p>
        </p:txBody>
      </p:sp>
      <p:sp>
        <p:nvSpPr>
          <p:cNvPr id="3" name="Footer Placeholder 2">
            <a:extLst>
              <a:ext uri="{FF2B5EF4-FFF2-40B4-BE49-F238E27FC236}">
                <a16:creationId xmlns:a16="http://schemas.microsoft.com/office/drawing/2014/main" id="{F733CB58-3DA7-812B-B3DD-3C53ECBF21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438AEBA-6896-C4A0-985F-A85767438B0F}"/>
              </a:ext>
            </a:extLst>
          </p:cNvPr>
          <p:cNvSpPr>
            <a:spLocks noGrp="1"/>
          </p:cNvSpPr>
          <p:nvPr>
            <p:ph type="sldNum" sz="quarter" idx="12"/>
          </p:nvPr>
        </p:nvSpPr>
        <p:spPr/>
        <p:txBody>
          <a:bodyPr/>
          <a:lstStyle/>
          <a:p>
            <a:fld id="{64006FC1-F3F4-4667-BA10-43B72792DC96}" type="slidenum">
              <a:rPr lang="en-GB" smtClean="0"/>
              <a:t>‹#›</a:t>
            </a:fld>
            <a:endParaRPr lang="en-GB"/>
          </a:p>
        </p:txBody>
      </p:sp>
    </p:spTree>
    <p:extLst>
      <p:ext uri="{BB962C8B-B14F-4D97-AF65-F5344CB8AC3E}">
        <p14:creationId xmlns:p14="http://schemas.microsoft.com/office/powerpoint/2010/main" val="150739952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A50B1-A05A-2EE9-6170-234860E041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8EC190B5-8649-C6B6-1504-78438C1A58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E8D610A-BEF5-5F6D-B00F-8A6C63DC6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9C2E5C-96CA-5FDC-6C2F-6F64DCBEF68B}"/>
              </a:ext>
            </a:extLst>
          </p:cNvPr>
          <p:cNvSpPr>
            <a:spLocks noGrp="1"/>
          </p:cNvSpPr>
          <p:nvPr>
            <p:ph type="dt" sz="half" idx="10"/>
          </p:nvPr>
        </p:nvSpPr>
        <p:spPr/>
        <p:txBody>
          <a:bodyPr/>
          <a:lstStyle/>
          <a:p>
            <a:fld id="{1CC82EDE-BA39-4390-9196-EFED09C6B069}" type="datetimeFigureOut">
              <a:rPr lang="en-GB" smtClean="0"/>
              <a:t>17/05/2023</a:t>
            </a:fld>
            <a:endParaRPr lang="en-GB"/>
          </a:p>
        </p:txBody>
      </p:sp>
      <p:sp>
        <p:nvSpPr>
          <p:cNvPr id="6" name="Footer Placeholder 5">
            <a:extLst>
              <a:ext uri="{FF2B5EF4-FFF2-40B4-BE49-F238E27FC236}">
                <a16:creationId xmlns:a16="http://schemas.microsoft.com/office/drawing/2014/main" id="{0A9CDBAC-DC58-484C-DFCE-D9E32F22FF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BE455CF-34EB-023D-107F-E8216D2BB866}"/>
              </a:ext>
            </a:extLst>
          </p:cNvPr>
          <p:cNvSpPr>
            <a:spLocks noGrp="1"/>
          </p:cNvSpPr>
          <p:nvPr>
            <p:ph type="sldNum" sz="quarter" idx="12"/>
          </p:nvPr>
        </p:nvSpPr>
        <p:spPr/>
        <p:txBody>
          <a:bodyPr/>
          <a:lstStyle/>
          <a:p>
            <a:fld id="{64006FC1-F3F4-4667-BA10-43B72792DC96}" type="slidenum">
              <a:rPr lang="en-GB" smtClean="0"/>
              <a:t>‹#›</a:t>
            </a:fld>
            <a:endParaRPr lang="en-GB"/>
          </a:p>
        </p:txBody>
      </p:sp>
    </p:spTree>
    <p:extLst>
      <p:ext uri="{BB962C8B-B14F-4D97-AF65-F5344CB8AC3E}">
        <p14:creationId xmlns:p14="http://schemas.microsoft.com/office/powerpoint/2010/main" val="73863703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BE1E2-946F-FDAB-EEFD-03E6B5D37B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9A28185-0A6C-3AA4-2948-EA83AB2F25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4EF15B8-EF7C-462B-8F83-7381A424F1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C663AF-B2AF-60BB-0FD0-9F6EAB7C46E0}"/>
              </a:ext>
            </a:extLst>
          </p:cNvPr>
          <p:cNvSpPr>
            <a:spLocks noGrp="1"/>
          </p:cNvSpPr>
          <p:nvPr>
            <p:ph type="dt" sz="half" idx="10"/>
          </p:nvPr>
        </p:nvSpPr>
        <p:spPr/>
        <p:txBody>
          <a:bodyPr/>
          <a:lstStyle/>
          <a:p>
            <a:fld id="{1CC82EDE-BA39-4390-9196-EFED09C6B069}" type="datetimeFigureOut">
              <a:rPr lang="en-GB" smtClean="0"/>
              <a:t>17/05/2023</a:t>
            </a:fld>
            <a:endParaRPr lang="en-GB"/>
          </a:p>
        </p:txBody>
      </p:sp>
      <p:sp>
        <p:nvSpPr>
          <p:cNvPr id="6" name="Footer Placeholder 5">
            <a:extLst>
              <a:ext uri="{FF2B5EF4-FFF2-40B4-BE49-F238E27FC236}">
                <a16:creationId xmlns:a16="http://schemas.microsoft.com/office/drawing/2014/main" id="{B92C0D40-C96F-4020-BACC-9DD2C6E5EBF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41116D-4CB8-F1FE-668B-1E3E054DD3FC}"/>
              </a:ext>
            </a:extLst>
          </p:cNvPr>
          <p:cNvSpPr>
            <a:spLocks noGrp="1"/>
          </p:cNvSpPr>
          <p:nvPr>
            <p:ph type="sldNum" sz="quarter" idx="12"/>
          </p:nvPr>
        </p:nvSpPr>
        <p:spPr/>
        <p:txBody>
          <a:bodyPr/>
          <a:lstStyle/>
          <a:p>
            <a:fld id="{64006FC1-F3F4-4667-BA10-43B72792DC96}" type="slidenum">
              <a:rPr lang="en-GB" smtClean="0"/>
              <a:t>‹#›</a:t>
            </a:fld>
            <a:endParaRPr lang="en-GB"/>
          </a:p>
        </p:txBody>
      </p:sp>
    </p:spTree>
    <p:extLst>
      <p:ext uri="{BB962C8B-B14F-4D97-AF65-F5344CB8AC3E}">
        <p14:creationId xmlns:p14="http://schemas.microsoft.com/office/powerpoint/2010/main" val="211336047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E7CC-3E1A-BB92-88A6-D143FEEF9CA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CA29E6C-F90D-AAB6-59F2-E64332D070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717E080-FF2E-0020-53D1-09B9F29F8D7A}"/>
              </a:ext>
            </a:extLst>
          </p:cNvPr>
          <p:cNvSpPr>
            <a:spLocks noGrp="1"/>
          </p:cNvSpPr>
          <p:nvPr>
            <p:ph type="dt" sz="half" idx="10"/>
          </p:nvPr>
        </p:nvSpPr>
        <p:spPr/>
        <p:txBody>
          <a:bodyPr/>
          <a:lstStyle/>
          <a:p>
            <a:fld id="{1CC82EDE-BA39-4390-9196-EFED09C6B069}" type="datetimeFigureOut">
              <a:rPr lang="en-GB" smtClean="0"/>
              <a:t>17/05/2023</a:t>
            </a:fld>
            <a:endParaRPr lang="en-GB"/>
          </a:p>
        </p:txBody>
      </p:sp>
      <p:sp>
        <p:nvSpPr>
          <p:cNvPr id="5" name="Footer Placeholder 4">
            <a:extLst>
              <a:ext uri="{FF2B5EF4-FFF2-40B4-BE49-F238E27FC236}">
                <a16:creationId xmlns:a16="http://schemas.microsoft.com/office/drawing/2014/main" id="{B13017B3-7F6A-B94B-0D38-633C10AF50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2B4B50E-26A5-242A-E5FE-864A139C8E5A}"/>
              </a:ext>
            </a:extLst>
          </p:cNvPr>
          <p:cNvSpPr>
            <a:spLocks noGrp="1"/>
          </p:cNvSpPr>
          <p:nvPr>
            <p:ph type="sldNum" sz="quarter" idx="12"/>
          </p:nvPr>
        </p:nvSpPr>
        <p:spPr/>
        <p:txBody>
          <a:bodyPr/>
          <a:lstStyle/>
          <a:p>
            <a:fld id="{64006FC1-F3F4-4667-BA10-43B72792DC96}" type="slidenum">
              <a:rPr lang="en-GB" smtClean="0"/>
              <a:t>‹#›</a:t>
            </a:fld>
            <a:endParaRPr lang="en-GB"/>
          </a:p>
        </p:txBody>
      </p:sp>
    </p:spTree>
    <p:extLst>
      <p:ext uri="{BB962C8B-B14F-4D97-AF65-F5344CB8AC3E}">
        <p14:creationId xmlns:p14="http://schemas.microsoft.com/office/powerpoint/2010/main" val="22350907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57170B-6FEC-F665-588D-52E0FBD5A2F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E450B37-9316-969A-7A53-860743F073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877DC3-7B7C-B3C8-738A-8BF45DF1A240}"/>
              </a:ext>
            </a:extLst>
          </p:cNvPr>
          <p:cNvSpPr>
            <a:spLocks noGrp="1"/>
          </p:cNvSpPr>
          <p:nvPr>
            <p:ph type="dt" sz="half" idx="10"/>
          </p:nvPr>
        </p:nvSpPr>
        <p:spPr/>
        <p:txBody>
          <a:bodyPr/>
          <a:lstStyle/>
          <a:p>
            <a:fld id="{1CC82EDE-BA39-4390-9196-EFED09C6B069}" type="datetimeFigureOut">
              <a:rPr lang="en-GB" smtClean="0"/>
              <a:t>17/05/2023</a:t>
            </a:fld>
            <a:endParaRPr lang="en-GB"/>
          </a:p>
        </p:txBody>
      </p:sp>
      <p:sp>
        <p:nvSpPr>
          <p:cNvPr id="5" name="Footer Placeholder 4">
            <a:extLst>
              <a:ext uri="{FF2B5EF4-FFF2-40B4-BE49-F238E27FC236}">
                <a16:creationId xmlns:a16="http://schemas.microsoft.com/office/drawing/2014/main" id="{443DECB8-B91C-291B-4642-F15E1557758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75A0B76-8E33-212A-0FC9-9E248A756F8D}"/>
              </a:ext>
            </a:extLst>
          </p:cNvPr>
          <p:cNvSpPr>
            <a:spLocks noGrp="1"/>
          </p:cNvSpPr>
          <p:nvPr>
            <p:ph type="sldNum" sz="quarter" idx="12"/>
          </p:nvPr>
        </p:nvSpPr>
        <p:spPr/>
        <p:txBody>
          <a:bodyPr/>
          <a:lstStyle/>
          <a:p>
            <a:fld id="{64006FC1-F3F4-4667-BA10-43B72792DC96}" type="slidenum">
              <a:rPr lang="en-GB" smtClean="0"/>
              <a:t>‹#›</a:t>
            </a:fld>
            <a:endParaRPr lang="en-GB"/>
          </a:p>
        </p:txBody>
      </p:sp>
    </p:spTree>
    <p:extLst>
      <p:ext uri="{BB962C8B-B14F-4D97-AF65-F5344CB8AC3E}">
        <p14:creationId xmlns:p14="http://schemas.microsoft.com/office/powerpoint/2010/main" val="5612371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CA325D4D-835D-41B6-9B16-A090AA088329}"/>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D1D87D16-A856-42F4-9D8C-A0C1D482E52D}"/>
              </a:ext>
            </a:extLst>
          </p:cNvPr>
          <p:cNvSpPr>
            <a:spLocks noGrp="1"/>
          </p:cNvSpPr>
          <p:nvPr>
            <p:ph type="title" hasCustomPrompt="1"/>
          </p:nvPr>
        </p:nvSpPr>
        <p:spPr>
          <a:xfrm>
            <a:off x="0" y="2442052"/>
            <a:ext cx="12192000" cy="1425257"/>
          </a:xfrm>
          <a:prstGeom prst="rect">
            <a:avLst/>
          </a:prstGeom>
          <a:solidFill>
            <a:schemeClr val="accent4">
              <a:lumMod val="50000"/>
              <a:alpha val="55000"/>
            </a:schemeClr>
          </a:solidFill>
        </p:spPr>
        <p:txBody>
          <a:bodyPr anchor="ctr"/>
          <a:lstStyle>
            <a:lvl1pPr algn="ctr">
              <a:defRPr sz="6000" cap="all" spc="100" baseline="0">
                <a:solidFill>
                  <a:schemeClr val="accent1"/>
                </a:solidFill>
              </a:defRPr>
            </a:lvl1pPr>
          </a:lstStyle>
          <a:p>
            <a:r>
              <a:rPr lang="en-US" dirty="0"/>
              <a:t>Add title</a:t>
            </a:r>
          </a:p>
        </p:txBody>
      </p:sp>
      <p:sp>
        <p:nvSpPr>
          <p:cNvPr id="12" name="Text Placeholder 10">
            <a:extLst>
              <a:ext uri="{FF2B5EF4-FFF2-40B4-BE49-F238E27FC236}">
                <a16:creationId xmlns:a16="http://schemas.microsoft.com/office/drawing/2014/main" id="{BD39BB44-64AC-49A7-8555-2CC62AD7C2D6}"/>
              </a:ext>
            </a:extLst>
          </p:cNvPr>
          <p:cNvSpPr>
            <a:spLocks noGrp="1"/>
          </p:cNvSpPr>
          <p:nvPr>
            <p:ph type="body" sz="quarter" idx="12" hasCustomPrompt="1"/>
          </p:nvPr>
        </p:nvSpPr>
        <p:spPr>
          <a:xfrm>
            <a:off x="0" y="3867309"/>
            <a:ext cx="12192000" cy="1036320"/>
          </a:xfrm>
          <a:prstGeom prst="rect">
            <a:avLst/>
          </a:prstGeom>
          <a:solidFill>
            <a:schemeClr val="accent4">
              <a:lumMod val="50000"/>
              <a:alpha val="55000"/>
            </a:schemeClr>
          </a:solidFill>
        </p:spPr>
        <p:txBody>
          <a:bodyPr anchor="ctr"/>
          <a:lstStyle>
            <a:lvl1pPr marL="0" indent="0" algn="ctr">
              <a:buNone/>
              <a:defRPr sz="2400" cap="none" spc="100" baseline="0">
                <a:solidFill>
                  <a:schemeClr val="bg1"/>
                </a:solidFill>
                <a:latin typeface="+mn-lt"/>
              </a:defRPr>
            </a:lvl1pPr>
          </a:lstStyle>
          <a:p>
            <a:pPr lvl="0"/>
            <a:r>
              <a:rPr lang="en-US" dirty="0"/>
              <a:t>Click to add subtitle</a:t>
            </a:r>
          </a:p>
        </p:txBody>
      </p:sp>
      <p:sp>
        <p:nvSpPr>
          <p:cNvPr id="2" name="Rectangle 1">
            <a:extLst>
              <a:ext uri="{FF2B5EF4-FFF2-40B4-BE49-F238E27FC236}">
                <a16:creationId xmlns:a16="http://schemas.microsoft.com/office/drawing/2014/main" id="{9F51AF15-A085-49C8-ABEC-EF90E7D7B280}"/>
              </a:ext>
              <a:ext uri="{C183D7F6-B498-43B3-948B-1728B52AA6E4}">
                <adec:decorative xmlns:adec="http://schemas.microsoft.com/office/drawing/2017/decorative" val="1"/>
              </a:ext>
            </a:extLst>
          </p:cNvPr>
          <p:cNvSpPr/>
          <p:nvPr userDrawn="1"/>
        </p:nvSpPr>
        <p:spPr>
          <a:xfrm>
            <a:off x="3192779" y="2325925"/>
            <a:ext cx="5806440" cy="1596549"/>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7004193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dirty="0"/>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dirty="0"/>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22832537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roblem">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E3FCFFF-5934-4C8D-A4B0-6B19C662D8BA}"/>
              </a:ext>
              <a:ext uri="{C183D7F6-B498-43B3-948B-1728B52AA6E4}">
                <adec:decorative xmlns:adec="http://schemas.microsoft.com/office/drawing/2017/decorative" val="1"/>
              </a:ext>
            </a:extLst>
          </p:cNvPr>
          <p:cNvSpPr/>
          <p:nvPr userDrawn="1"/>
        </p:nvSpPr>
        <p:spPr>
          <a:xfrm>
            <a:off x="0" y="-13651"/>
            <a:ext cx="3701436"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720FC4D-FDE2-42C3-B907-27B071B649CC}"/>
              </a:ext>
            </a:extLst>
          </p:cNvPr>
          <p:cNvSpPr>
            <a:spLocks noGrp="1"/>
          </p:cNvSpPr>
          <p:nvPr>
            <p:ph type="title" hasCustomPrompt="1"/>
          </p:nvPr>
        </p:nvSpPr>
        <p:spPr>
          <a:xfrm>
            <a:off x="914441" y="1332239"/>
            <a:ext cx="1871580"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12" name="Text Placeholder 10">
            <a:extLst>
              <a:ext uri="{FF2B5EF4-FFF2-40B4-BE49-F238E27FC236}">
                <a16:creationId xmlns:a16="http://schemas.microsoft.com/office/drawing/2014/main" id="{97404DC9-3FBE-41B9-946D-9A0D878C2887}"/>
              </a:ext>
            </a:extLst>
          </p:cNvPr>
          <p:cNvSpPr>
            <a:spLocks noGrp="1"/>
          </p:cNvSpPr>
          <p:nvPr>
            <p:ph type="body" sz="quarter" idx="16" hasCustomPrompt="1"/>
          </p:nvPr>
        </p:nvSpPr>
        <p:spPr>
          <a:xfrm>
            <a:off x="4231042"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8" name="Text Placeholder 10">
            <a:extLst>
              <a:ext uri="{FF2B5EF4-FFF2-40B4-BE49-F238E27FC236}">
                <a16:creationId xmlns:a16="http://schemas.microsoft.com/office/drawing/2014/main" id="{88BB7876-0125-4084-804C-A842C8558604}"/>
              </a:ext>
            </a:extLst>
          </p:cNvPr>
          <p:cNvSpPr>
            <a:spLocks noGrp="1"/>
          </p:cNvSpPr>
          <p:nvPr>
            <p:ph type="body" sz="quarter" idx="12" hasCustomPrompt="1"/>
          </p:nvPr>
        </p:nvSpPr>
        <p:spPr>
          <a:xfrm>
            <a:off x="4231042"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3" name="Text Placeholder 10">
            <a:extLst>
              <a:ext uri="{FF2B5EF4-FFF2-40B4-BE49-F238E27FC236}">
                <a16:creationId xmlns:a16="http://schemas.microsoft.com/office/drawing/2014/main" id="{8645735C-4621-4667-AB52-0391CFBB6B52}"/>
              </a:ext>
            </a:extLst>
          </p:cNvPr>
          <p:cNvSpPr>
            <a:spLocks noGrp="1"/>
          </p:cNvSpPr>
          <p:nvPr>
            <p:ph type="body" sz="quarter" idx="17" hasCustomPrompt="1"/>
          </p:nvPr>
        </p:nvSpPr>
        <p:spPr>
          <a:xfrm>
            <a:off x="8203339" y="652826"/>
            <a:ext cx="3433138"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9" name="Text Placeholder 10">
            <a:extLst>
              <a:ext uri="{FF2B5EF4-FFF2-40B4-BE49-F238E27FC236}">
                <a16:creationId xmlns:a16="http://schemas.microsoft.com/office/drawing/2014/main" id="{488BB2B1-07E3-42A2-B3BE-7FC7D7AE158E}"/>
              </a:ext>
            </a:extLst>
          </p:cNvPr>
          <p:cNvSpPr>
            <a:spLocks noGrp="1"/>
          </p:cNvSpPr>
          <p:nvPr>
            <p:ph type="body" sz="quarter" idx="13" hasCustomPrompt="1"/>
          </p:nvPr>
        </p:nvSpPr>
        <p:spPr>
          <a:xfrm>
            <a:off x="8203339" y="1032330"/>
            <a:ext cx="3433138" cy="137067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02C103C8-E422-4DEB-9077-DC11E0080569}"/>
              </a:ext>
            </a:extLst>
          </p:cNvPr>
          <p:cNvSpPr>
            <a:spLocks noGrp="1"/>
          </p:cNvSpPr>
          <p:nvPr>
            <p:ph type="body" sz="quarter" idx="19" hasCustomPrompt="1"/>
          </p:nvPr>
        </p:nvSpPr>
        <p:spPr>
          <a:xfrm>
            <a:off x="4231042"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3" name="Text Placeholder 10">
            <a:extLst>
              <a:ext uri="{FF2B5EF4-FFF2-40B4-BE49-F238E27FC236}">
                <a16:creationId xmlns:a16="http://schemas.microsoft.com/office/drawing/2014/main" id="{FA80948A-8FCC-4BE4-A5F7-20802B176305}"/>
              </a:ext>
            </a:extLst>
          </p:cNvPr>
          <p:cNvSpPr>
            <a:spLocks noGrp="1"/>
          </p:cNvSpPr>
          <p:nvPr>
            <p:ph type="body" sz="quarter" idx="23" hasCustomPrompt="1"/>
          </p:nvPr>
        </p:nvSpPr>
        <p:spPr>
          <a:xfrm>
            <a:off x="4231042"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0" name="Text Placeholder 10">
            <a:extLst>
              <a:ext uri="{FF2B5EF4-FFF2-40B4-BE49-F238E27FC236}">
                <a16:creationId xmlns:a16="http://schemas.microsoft.com/office/drawing/2014/main" id="{4744F88B-3CB7-4A2B-B718-EEB4E061A79F}"/>
              </a:ext>
            </a:extLst>
          </p:cNvPr>
          <p:cNvSpPr>
            <a:spLocks noGrp="1"/>
          </p:cNvSpPr>
          <p:nvPr>
            <p:ph type="body" sz="quarter" idx="21" hasCustomPrompt="1"/>
          </p:nvPr>
        </p:nvSpPr>
        <p:spPr>
          <a:xfrm>
            <a:off x="8203339" y="2620561"/>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2" name="Text Placeholder 10">
            <a:extLst>
              <a:ext uri="{FF2B5EF4-FFF2-40B4-BE49-F238E27FC236}">
                <a16:creationId xmlns:a16="http://schemas.microsoft.com/office/drawing/2014/main" id="{7343EDF6-C2D8-47E1-856B-6329A7CE07E4}"/>
              </a:ext>
            </a:extLst>
          </p:cNvPr>
          <p:cNvSpPr>
            <a:spLocks noGrp="1"/>
          </p:cNvSpPr>
          <p:nvPr>
            <p:ph type="body" sz="quarter" idx="22" hasCustomPrompt="1"/>
          </p:nvPr>
        </p:nvSpPr>
        <p:spPr>
          <a:xfrm>
            <a:off x="8203339" y="3002562"/>
            <a:ext cx="3433138" cy="961350"/>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4" name="Text Placeholder 10">
            <a:extLst>
              <a:ext uri="{FF2B5EF4-FFF2-40B4-BE49-F238E27FC236}">
                <a16:creationId xmlns:a16="http://schemas.microsoft.com/office/drawing/2014/main" id="{AC6352A5-5003-4E32-B8FF-A84B4A4AC3AA}"/>
              </a:ext>
            </a:extLst>
          </p:cNvPr>
          <p:cNvSpPr>
            <a:spLocks noGrp="1"/>
          </p:cNvSpPr>
          <p:nvPr>
            <p:ph type="body" sz="quarter" idx="18" hasCustomPrompt="1"/>
          </p:nvPr>
        </p:nvSpPr>
        <p:spPr>
          <a:xfrm>
            <a:off x="4231042" y="4147932"/>
            <a:ext cx="3433138"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24" name="Text Placeholder 10">
            <a:extLst>
              <a:ext uri="{FF2B5EF4-FFF2-40B4-BE49-F238E27FC236}">
                <a16:creationId xmlns:a16="http://schemas.microsoft.com/office/drawing/2014/main" id="{CC2603EF-30BF-4C6C-BA93-E99C72480916}"/>
              </a:ext>
            </a:extLst>
          </p:cNvPr>
          <p:cNvSpPr>
            <a:spLocks noGrp="1"/>
          </p:cNvSpPr>
          <p:nvPr>
            <p:ph type="body" sz="quarter" idx="24" hasCustomPrompt="1"/>
          </p:nvPr>
        </p:nvSpPr>
        <p:spPr>
          <a:xfrm>
            <a:off x="4231042" y="4529933"/>
            <a:ext cx="3433138" cy="1450988"/>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6" name="Date Placeholder 3">
            <a:extLst>
              <a:ext uri="{FF2B5EF4-FFF2-40B4-BE49-F238E27FC236}">
                <a16:creationId xmlns:a16="http://schemas.microsoft.com/office/drawing/2014/main" id="{D38E30C9-543F-4532-B571-2F2EF52E7A1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17" name="Footer Placeholder 4">
            <a:extLst>
              <a:ext uri="{FF2B5EF4-FFF2-40B4-BE49-F238E27FC236}">
                <a16:creationId xmlns:a16="http://schemas.microsoft.com/office/drawing/2014/main" id="{9E2F8B6B-A63E-448F-86E5-CF3F12A297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8" name="Slide Number Placeholder 5">
            <a:extLst>
              <a:ext uri="{FF2B5EF4-FFF2-40B4-BE49-F238E27FC236}">
                <a16:creationId xmlns:a16="http://schemas.microsoft.com/office/drawing/2014/main" id="{5EC1D779-DE8A-45DF-9A79-70F63DD68B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8554211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olu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A5AC9-F6E1-46F9-8810-475475E17B9A}"/>
              </a:ext>
            </a:extLst>
          </p:cNvPr>
          <p:cNvSpPr>
            <a:spLocks noGrp="1"/>
          </p:cNvSpPr>
          <p:nvPr>
            <p:ph type="title" hasCustomPrompt="1"/>
          </p:nvPr>
        </p:nvSpPr>
        <p:spPr>
          <a:xfrm>
            <a:off x="5134980" y="848536"/>
            <a:ext cx="1929607" cy="640698"/>
          </a:xfrm>
          <a:prstGeom prst="rect">
            <a:avLst/>
          </a:prstGeom>
          <a:ln w="28575">
            <a:solidFill>
              <a:schemeClr val="accent2"/>
            </a:solidFill>
          </a:ln>
        </p:spPr>
        <p:txBody>
          <a:bodyPr anchor="ctr"/>
          <a:lstStyle>
            <a:lvl1pPr algn="ctr">
              <a:defRPr sz="2400" cap="all" spc="100" baseline="0">
                <a:solidFill>
                  <a:schemeClr val="accent2"/>
                </a:solidFill>
              </a:defRPr>
            </a:lvl1pPr>
          </a:lstStyle>
          <a:p>
            <a:r>
              <a:rPr lang="en-US" dirty="0"/>
              <a:t>Title</a:t>
            </a:r>
          </a:p>
        </p:txBody>
      </p:sp>
      <p:sp>
        <p:nvSpPr>
          <p:cNvPr id="9" name="Picture Placeholder 8">
            <a:extLst>
              <a:ext uri="{FF2B5EF4-FFF2-40B4-BE49-F238E27FC236}">
                <a16:creationId xmlns:a16="http://schemas.microsoft.com/office/drawing/2014/main" id="{952C02D9-C262-43C0-BE24-402661B0594A}"/>
              </a:ext>
            </a:extLst>
          </p:cNvPr>
          <p:cNvSpPr>
            <a:spLocks noGrp="1"/>
          </p:cNvSpPr>
          <p:nvPr>
            <p:ph type="pic" sz="quarter" idx="10" hasCustomPrompt="1"/>
          </p:nvPr>
        </p:nvSpPr>
        <p:spPr>
          <a:xfrm>
            <a:off x="-1" y="0"/>
            <a:ext cx="4495801" cy="6858000"/>
          </a:xfrm>
          <a:prstGeom prst="rect">
            <a:avLst/>
          </a:prstGeom>
        </p:spPr>
        <p:txBody>
          <a:bodyPr/>
          <a:lstStyle>
            <a:lvl1pPr marL="0" indent="0" algn="ctr">
              <a:buNone/>
              <a:defRPr/>
            </a:lvl1pPr>
          </a:lstStyle>
          <a:p>
            <a:r>
              <a:rPr lang="en-US" dirty="0"/>
              <a:t>Click to add photo</a:t>
            </a:r>
          </a:p>
        </p:txBody>
      </p:sp>
      <p:sp>
        <p:nvSpPr>
          <p:cNvPr id="15" name="Text Placeholder 10">
            <a:extLst>
              <a:ext uri="{FF2B5EF4-FFF2-40B4-BE49-F238E27FC236}">
                <a16:creationId xmlns:a16="http://schemas.microsoft.com/office/drawing/2014/main" id="{D8BD2DF2-5753-43B2-82AD-30DBE8004DEB}"/>
              </a:ext>
            </a:extLst>
          </p:cNvPr>
          <p:cNvSpPr>
            <a:spLocks noGrp="1"/>
          </p:cNvSpPr>
          <p:nvPr>
            <p:ph type="body" sz="quarter" idx="16" hasCustomPrompt="1"/>
          </p:nvPr>
        </p:nvSpPr>
        <p:spPr>
          <a:xfrm>
            <a:off x="5024359" y="2046233"/>
            <a:ext cx="3126583"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3A5FD5DB-8694-4BD8-819A-7AD23AAAEF4D}"/>
              </a:ext>
            </a:extLst>
          </p:cNvPr>
          <p:cNvSpPr>
            <a:spLocks noGrp="1"/>
          </p:cNvSpPr>
          <p:nvPr>
            <p:ph type="body" sz="quarter" idx="12" hasCustomPrompt="1"/>
          </p:nvPr>
        </p:nvSpPr>
        <p:spPr>
          <a:xfrm>
            <a:off x="5024359" y="2425736"/>
            <a:ext cx="3126583"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7" name="Text Placeholder 10">
            <a:extLst>
              <a:ext uri="{FF2B5EF4-FFF2-40B4-BE49-F238E27FC236}">
                <a16:creationId xmlns:a16="http://schemas.microsoft.com/office/drawing/2014/main" id="{1F5129C3-CFB0-408F-BE5C-AC32F5C68F13}"/>
              </a:ext>
            </a:extLst>
          </p:cNvPr>
          <p:cNvSpPr>
            <a:spLocks noGrp="1"/>
          </p:cNvSpPr>
          <p:nvPr>
            <p:ph type="body" sz="quarter" idx="17" hasCustomPrompt="1"/>
          </p:nvPr>
        </p:nvSpPr>
        <p:spPr>
          <a:xfrm>
            <a:off x="8526986" y="2046233"/>
            <a:ext cx="3281556"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2" name="Text Placeholder 10">
            <a:extLst>
              <a:ext uri="{FF2B5EF4-FFF2-40B4-BE49-F238E27FC236}">
                <a16:creationId xmlns:a16="http://schemas.microsoft.com/office/drawing/2014/main" id="{3344438D-488B-4739-95B6-56F81A25FACC}"/>
              </a:ext>
            </a:extLst>
          </p:cNvPr>
          <p:cNvSpPr>
            <a:spLocks noGrp="1"/>
          </p:cNvSpPr>
          <p:nvPr>
            <p:ph type="body" sz="quarter" idx="13" hasCustomPrompt="1"/>
          </p:nvPr>
        </p:nvSpPr>
        <p:spPr>
          <a:xfrm>
            <a:off x="8526986" y="2425736"/>
            <a:ext cx="3281556" cy="1306527"/>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8" name="Text Placeholder 10">
            <a:extLst>
              <a:ext uri="{FF2B5EF4-FFF2-40B4-BE49-F238E27FC236}">
                <a16:creationId xmlns:a16="http://schemas.microsoft.com/office/drawing/2014/main" id="{A6F801D1-185D-4C5B-9855-3AD0372C33D8}"/>
              </a:ext>
            </a:extLst>
          </p:cNvPr>
          <p:cNvSpPr>
            <a:spLocks noGrp="1"/>
          </p:cNvSpPr>
          <p:nvPr>
            <p:ph type="body" sz="quarter" idx="18" hasCustomPrompt="1"/>
          </p:nvPr>
        </p:nvSpPr>
        <p:spPr>
          <a:xfrm>
            <a:off x="5024359" y="4180976"/>
            <a:ext cx="3126583"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3" name="Text Placeholder 10">
            <a:extLst>
              <a:ext uri="{FF2B5EF4-FFF2-40B4-BE49-F238E27FC236}">
                <a16:creationId xmlns:a16="http://schemas.microsoft.com/office/drawing/2014/main" id="{E46B3EF2-B93D-4E2D-8ECF-31A1DF927BE9}"/>
              </a:ext>
            </a:extLst>
          </p:cNvPr>
          <p:cNvSpPr>
            <a:spLocks noGrp="1"/>
          </p:cNvSpPr>
          <p:nvPr>
            <p:ph type="body" sz="quarter" idx="14" hasCustomPrompt="1"/>
          </p:nvPr>
        </p:nvSpPr>
        <p:spPr>
          <a:xfrm>
            <a:off x="5024359" y="4562976"/>
            <a:ext cx="3126583"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19" name="Text Placeholder 10">
            <a:extLst>
              <a:ext uri="{FF2B5EF4-FFF2-40B4-BE49-F238E27FC236}">
                <a16:creationId xmlns:a16="http://schemas.microsoft.com/office/drawing/2014/main" id="{35A8C3BD-2930-45A1-B3E0-EC8FA92B65F8}"/>
              </a:ext>
            </a:extLst>
          </p:cNvPr>
          <p:cNvSpPr>
            <a:spLocks noGrp="1"/>
          </p:cNvSpPr>
          <p:nvPr>
            <p:ph type="body" sz="quarter" idx="19" hasCustomPrompt="1"/>
          </p:nvPr>
        </p:nvSpPr>
        <p:spPr>
          <a:xfrm>
            <a:off x="8526986" y="4180976"/>
            <a:ext cx="3281556" cy="428891"/>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E7A5E528-A349-45DA-A841-E092311D8F76}"/>
              </a:ext>
            </a:extLst>
          </p:cNvPr>
          <p:cNvSpPr>
            <a:spLocks noGrp="1"/>
          </p:cNvSpPr>
          <p:nvPr>
            <p:ph type="body" sz="quarter" idx="15" hasCustomPrompt="1"/>
          </p:nvPr>
        </p:nvSpPr>
        <p:spPr>
          <a:xfrm>
            <a:off x="8526986" y="4562976"/>
            <a:ext cx="3281556" cy="1258935"/>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0" name="Date Placeholder 3">
            <a:extLst>
              <a:ext uri="{FF2B5EF4-FFF2-40B4-BE49-F238E27FC236}">
                <a16:creationId xmlns:a16="http://schemas.microsoft.com/office/drawing/2014/main" id="{61AB9D5A-1951-48B0-9CAE-84FC869BE54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1" name="Footer Placeholder 4">
            <a:extLst>
              <a:ext uri="{FF2B5EF4-FFF2-40B4-BE49-F238E27FC236}">
                <a16:creationId xmlns:a16="http://schemas.microsoft.com/office/drawing/2014/main" id="{3AEF9F4B-0EB4-4C9F-9159-80E393F3A1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32" name="Slide Number Placeholder 5">
            <a:extLst>
              <a:ext uri="{FF2B5EF4-FFF2-40B4-BE49-F238E27FC236}">
                <a16:creationId xmlns:a16="http://schemas.microsoft.com/office/drawing/2014/main" id="{6BC4F905-196D-4DFF-9947-C56088B56F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1838402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207322811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roduct Overview">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2B5AB06-9792-445C-9B3C-103D5EBCE6D9}"/>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6AEFB40-063A-41A7-9581-865BBE62C3C5}"/>
              </a:ext>
            </a:extLst>
          </p:cNvPr>
          <p:cNvSpPr>
            <a:spLocks noGrp="1"/>
          </p:cNvSpPr>
          <p:nvPr>
            <p:ph type="title" hasCustomPrompt="1"/>
          </p:nvPr>
        </p:nvSpPr>
        <p:spPr>
          <a:xfrm>
            <a:off x="838200" y="597992"/>
            <a:ext cx="10515600" cy="994835"/>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5" name="Picture Placeholder 4">
            <a:extLst>
              <a:ext uri="{FF2B5EF4-FFF2-40B4-BE49-F238E27FC236}">
                <a16:creationId xmlns:a16="http://schemas.microsoft.com/office/drawing/2014/main" id="{4C3BAD53-6B4A-490D-BE06-B5A0B068755B}"/>
              </a:ext>
            </a:extLst>
          </p:cNvPr>
          <p:cNvSpPr>
            <a:spLocks noGrp="1"/>
          </p:cNvSpPr>
          <p:nvPr>
            <p:ph type="pic" sz="quarter" idx="23"/>
          </p:nvPr>
        </p:nvSpPr>
        <p:spPr>
          <a:xfrm>
            <a:off x="1632608" y="2982740"/>
            <a:ext cx="603504" cy="603504"/>
          </a:xfrm>
          <a:prstGeom prst="rect">
            <a:avLst/>
          </a:prstGeom>
        </p:spPr>
        <p:txBody>
          <a:bodyPr/>
          <a:lstStyle>
            <a:lvl1pPr marL="0" indent="0" algn="ctr">
              <a:buNone/>
              <a:defRPr sz="1100"/>
            </a:lvl1pPr>
          </a:lstStyle>
          <a:p>
            <a:r>
              <a:rPr lang="en-US" dirty="0"/>
              <a:t>Click icon to add picture</a:t>
            </a:r>
          </a:p>
        </p:txBody>
      </p:sp>
      <p:sp>
        <p:nvSpPr>
          <p:cNvPr id="22" name="Picture Placeholder 4">
            <a:extLst>
              <a:ext uri="{FF2B5EF4-FFF2-40B4-BE49-F238E27FC236}">
                <a16:creationId xmlns:a16="http://schemas.microsoft.com/office/drawing/2014/main" id="{30E1FC4A-DE44-4B85-856E-E2480DF55A80}"/>
              </a:ext>
            </a:extLst>
          </p:cNvPr>
          <p:cNvSpPr>
            <a:spLocks noGrp="1"/>
          </p:cNvSpPr>
          <p:nvPr>
            <p:ph type="pic" sz="quarter" idx="24"/>
          </p:nvPr>
        </p:nvSpPr>
        <p:spPr>
          <a:xfrm>
            <a:off x="4388240" y="2981421"/>
            <a:ext cx="603504" cy="594360"/>
          </a:xfrm>
          <a:prstGeom prst="rect">
            <a:avLst/>
          </a:prstGeom>
        </p:spPr>
        <p:txBody>
          <a:bodyPr/>
          <a:lstStyle>
            <a:lvl1pPr marL="0" indent="0" algn="ctr">
              <a:buNone/>
              <a:defRPr sz="1100"/>
            </a:lvl1pPr>
          </a:lstStyle>
          <a:p>
            <a:r>
              <a:rPr lang="en-US" dirty="0"/>
              <a:t>Click icon to add picture</a:t>
            </a:r>
          </a:p>
        </p:txBody>
      </p:sp>
      <p:sp>
        <p:nvSpPr>
          <p:cNvPr id="23" name="Picture Placeholder 4">
            <a:extLst>
              <a:ext uri="{FF2B5EF4-FFF2-40B4-BE49-F238E27FC236}">
                <a16:creationId xmlns:a16="http://schemas.microsoft.com/office/drawing/2014/main" id="{02E70B7A-F000-4D8D-9BDF-E10FF6B38374}"/>
              </a:ext>
            </a:extLst>
          </p:cNvPr>
          <p:cNvSpPr>
            <a:spLocks noGrp="1"/>
          </p:cNvSpPr>
          <p:nvPr>
            <p:ph type="pic" sz="quarter" idx="25"/>
          </p:nvPr>
        </p:nvSpPr>
        <p:spPr>
          <a:xfrm>
            <a:off x="7182902" y="2983163"/>
            <a:ext cx="603504" cy="603504"/>
          </a:xfrm>
          <a:prstGeom prst="rect">
            <a:avLst/>
          </a:prstGeom>
        </p:spPr>
        <p:txBody>
          <a:bodyPr/>
          <a:lstStyle>
            <a:lvl1pPr marL="0" indent="0" algn="ctr">
              <a:buNone/>
              <a:defRPr sz="1100"/>
            </a:lvl1pPr>
          </a:lstStyle>
          <a:p>
            <a:r>
              <a:rPr lang="en-US" dirty="0"/>
              <a:t>Click icon to add picture</a:t>
            </a:r>
          </a:p>
        </p:txBody>
      </p:sp>
      <p:sp>
        <p:nvSpPr>
          <p:cNvPr id="24" name="Picture Placeholder 4">
            <a:extLst>
              <a:ext uri="{FF2B5EF4-FFF2-40B4-BE49-F238E27FC236}">
                <a16:creationId xmlns:a16="http://schemas.microsoft.com/office/drawing/2014/main" id="{1CED61F8-3F2F-4611-8E56-88AAF763257E}"/>
              </a:ext>
            </a:extLst>
          </p:cNvPr>
          <p:cNvSpPr>
            <a:spLocks noGrp="1"/>
          </p:cNvSpPr>
          <p:nvPr>
            <p:ph type="pic" sz="quarter" idx="26"/>
          </p:nvPr>
        </p:nvSpPr>
        <p:spPr>
          <a:xfrm>
            <a:off x="9927648" y="3001928"/>
            <a:ext cx="594360" cy="594360"/>
          </a:xfrm>
          <a:prstGeom prst="rect">
            <a:avLst/>
          </a:prstGeom>
        </p:spPr>
        <p:txBody>
          <a:bodyPr/>
          <a:lstStyle>
            <a:lvl1pPr marL="0" indent="0" algn="ctr">
              <a:buNone/>
              <a:defRPr sz="1100"/>
            </a:lvl1pPr>
          </a:lstStyle>
          <a:p>
            <a:r>
              <a:rPr lang="en-US" dirty="0"/>
              <a:t>Click icon to add picture</a:t>
            </a:r>
          </a:p>
        </p:txBody>
      </p:sp>
      <p:sp>
        <p:nvSpPr>
          <p:cNvPr id="30" name="Text Placeholder 10">
            <a:extLst>
              <a:ext uri="{FF2B5EF4-FFF2-40B4-BE49-F238E27FC236}">
                <a16:creationId xmlns:a16="http://schemas.microsoft.com/office/drawing/2014/main" id="{B7058D0A-FADA-4AE8-99E1-90B4E5D358AC}"/>
              </a:ext>
            </a:extLst>
          </p:cNvPr>
          <p:cNvSpPr>
            <a:spLocks noGrp="1"/>
          </p:cNvSpPr>
          <p:nvPr>
            <p:ph type="body" sz="quarter" idx="16" hasCustomPrompt="1"/>
          </p:nvPr>
        </p:nvSpPr>
        <p:spPr>
          <a:xfrm>
            <a:off x="7408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28" name="Text Placeholder 10">
            <a:extLst>
              <a:ext uri="{FF2B5EF4-FFF2-40B4-BE49-F238E27FC236}">
                <a16:creationId xmlns:a16="http://schemas.microsoft.com/office/drawing/2014/main" id="{3B7B90F8-2155-4E8A-BCE9-7780EE14ED2C}"/>
              </a:ext>
            </a:extLst>
          </p:cNvPr>
          <p:cNvSpPr>
            <a:spLocks noGrp="1"/>
          </p:cNvSpPr>
          <p:nvPr>
            <p:ph type="body" sz="quarter" idx="12" hasCustomPrompt="1"/>
          </p:nvPr>
        </p:nvSpPr>
        <p:spPr>
          <a:xfrm>
            <a:off x="7408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4" name="Text Placeholder 10">
            <a:extLst>
              <a:ext uri="{FF2B5EF4-FFF2-40B4-BE49-F238E27FC236}">
                <a16:creationId xmlns:a16="http://schemas.microsoft.com/office/drawing/2014/main" id="{9C0C6E63-A45B-409B-824C-FAA0CC56EC89}"/>
              </a:ext>
            </a:extLst>
          </p:cNvPr>
          <p:cNvSpPr>
            <a:spLocks noGrp="1"/>
          </p:cNvSpPr>
          <p:nvPr>
            <p:ph type="body" sz="quarter" idx="18" hasCustomPrompt="1"/>
          </p:nvPr>
        </p:nvSpPr>
        <p:spPr>
          <a:xfrm>
            <a:off x="35085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3" name="Text Placeholder 10">
            <a:extLst>
              <a:ext uri="{FF2B5EF4-FFF2-40B4-BE49-F238E27FC236}">
                <a16:creationId xmlns:a16="http://schemas.microsoft.com/office/drawing/2014/main" id="{B910C319-3589-469F-9A8A-173CB714BA47}"/>
              </a:ext>
            </a:extLst>
          </p:cNvPr>
          <p:cNvSpPr>
            <a:spLocks noGrp="1"/>
          </p:cNvSpPr>
          <p:nvPr>
            <p:ph type="body" sz="quarter" idx="17" hasCustomPrompt="1"/>
          </p:nvPr>
        </p:nvSpPr>
        <p:spPr>
          <a:xfrm>
            <a:off x="35085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6" name="Text Placeholder 10">
            <a:extLst>
              <a:ext uri="{FF2B5EF4-FFF2-40B4-BE49-F238E27FC236}">
                <a16:creationId xmlns:a16="http://schemas.microsoft.com/office/drawing/2014/main" id="{D9802FCD-21E3-4F6F-B57C-02AEB618FE8B}"/>
              </a:ext>
            </a:extLst>
          </p:cNvPr>
          <p:cNvSpPr>
            <a:spLocks noGrp="1"/>
          </p:cNvSpPr>
          <p:nvPr>
            <p:ph type="body" sz="quarter" idx="20" hasCustomPrompt="1"/>
          </p:nvPr>
        </p:nvSpPr>
        <p:spPr>
          <a:xfrm>
            <a:off x="630340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5" name="Text Placeholder 10">
            <a:extLst>
              <a:ext uri="{FF2B5EF4-FFF2-40B4-BE49-F238E27FC236}">
                <a16:creationId xmlns:a16="http://schemas.microsoft.com/office/drawing/2014/main" id="{4AFEE648-F3AD-453E-895B-F43C7415C7BC}"/>
              </a:ext>
            </a:extLst>
          </p:cNvPr>
          <p:cNvSpPr>
            <a:spLocks noGrp="1"/>
          </p:cNvSpPr>
          <p:nvPr>
            <p:ph type="body" sz="quarter" idx="19" hasCustomPrompt="1"/>
          </p:nvPr>
        </p:nvSpPr>
        <p:spPr>
          <a:xfrm>
            <a:off x="630340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8" name="Text Placeholder 10">
            <a:extLst>
              <a:ext uri="{FF2B5EF4-FFF2-40B4-BE49-F238E27FC236}">
                <a16:creationId xmlns:a16="http://schemas.microsoft.com/office/drawing/2014/main" id="{AA760860-8E89-42DD-87FD-F9951F283727}"/>
              </a:ext>
            </a:extLst>
          </p:cNvPr>
          <p:cNvSpPr>
            <a:spLocks noGrp="1"/>
          </p:cNvSpPr>
          <p:nvPr>
            <p:ph type="body" sz="quarter" idx="22" hasCustomPrompt="1"/>
          </p:nvPr>
        </p:nvSpPr>
        <p:spPr>
          <a:xfrm>
            <a:off x="9071180" y="3608439"/>
            <a:ext cx="2351446" cy="491509"/>
          </a:xfrm>
          <a:prstGeom prst="rect">
            <a:avLst/>
          </a:prstGeom>
        </p:spPr>
        <p:txBody>
          <a:bodyPr anchor="b"/>
          <a:lstStyle>
            <a:lvl1pPr marL="0" indent="0" algn="ctr">
              <a:buNone/>
              <a:defRPr sz="1800" cap="all" spc="100" baseline="0">
                <a:solidFill>
                  <a:schemeClr val="accent5">
                    <a:lumMod val="50000"/>
                  </a:schemeClr>
                </a:solidFill>
                <a:latin typeface="+mj-lt"/>
              </a:defRPr>
            </a:lvl1pPr>
          </a:lstStyle>
          <a:p>
            <a:pPr lvl="0"/>
            <a:r>
              <a:rPr lang="en-US" dirty="0"/>
              <a:t>Click to add subtitle</a:t>
            </a:r>
          </a:p>
        </p:txBody>
      </p:sp>
      <p:sp>
        <p:nvSpPr>
          <p:cNvPr id="47" name="Text Placeholder 10">
            <a:extLst>
              <a:ext uri="{FF2B5EF4-FFF2-40B4-BE49-F238E27FC236}">
                <a16:creationId xmlns:a16="http://schemas.microsoft.com/office/drawing/2014/main" id="{5FD2DFE0-D25E-4B72-A2B4-C40CF72D522E}"/>
              </a:ext>
            </a:extLst>
          </p:cNvPr>
          <p:cNvSpPr>
            <a:spLocks noGrp="1"/>
          </p:cNvSpPr>
          <p:nvPr>
            <p:ph type="body" sz="quarter" idx="21" hasCustomPrompt="1"/>
          </p:nvPr>
        </p:nvSpPr>
        <p:spPr>
          <a:xfrm>
            <a:off x="9071180" y="4036041"/>
            <a:ext cx="2351446" cy="1704547"/>
          </a:xfrm>
          <a:prstGeom prst="rect">
            <a:avLst/>
          </a:prstGeom>
        </p:spPr>
        <p:txBody>
          <a:bodyPr anchor="t"/>
          <a:lstStyle>
            <a:lvl1pPr marL="0" indent="0" algn="ctr">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40" name="Date Placeholder 3">
            <a:extLst>
              <a:ext uri="{FF2B5EF4-FFF2-40B4-BE49-F238E27FC236}">
                <a16:creationId xmlns:a16="http://schemas.microsoft.com/office/drawing/2014/main" id="{573EDDB2-8AC2-4A88-95EE-20082E77D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41" name="Footer Placeholder 4">
            <a:extLst>
              <a:ext uri="{FF2B5EF4-FFF2-40B4-BE49-F238E27FC236}">
                <a16:creationId xmlns:a16="http://schemas.microsoft.com/office/drawing/2014/main" id="{325A34CF-B8DC-4A28-86BC-8D450E3D3C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42" name="Slide Number Placeholder 5">
            <a:extLst>
              <a:ext uri="{FF2B5EF4-FFF2-40B4-BE49-F238E27FC236}">
                <a16:creationId xmlns:a16="http://schemas.microsoft.com/office/drawing/2014/main" id="{3F009426-0603-4EF7-8DE1-0CA50818F7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14291108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roduct Benefits">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E090415B-A73D-4D17-B5FA-F442D6C0EB27}"/>
              </a:ext>
            </a:extLst>
          </p:cNvPr>
          <p:cNvSpPr>
            <a:spLocks noGrp="1"/>
          </p:cNvSpPr>
          <p:nvPr>
            <p:ph type="pic" sz="quarter" idx="10" hasCustomPrompt="1"/>
          </p:nvPr>
        </p:nvSpPr>
        <p:spPr>
          <a:xfrm>
            <a:off x="0" y="0"/>
            <a:ext cx="12192000" cy="3429000"/>
          </a:xfrm>
          <a:prstGeom prst="rect">
            <a:avLst/>
          </a:prstGeom>
        </p:spPr>
        <p:txBody>
          <a:bodyPr/>
          <a:lstStyle>
            <a:lvl1pPr marL="0" indent="0" algn="ctr">
              <a:buNone/>
              <a:defRPr/>
            </a:lvl1pPr>
          </a:lstStyle>
          <a:p>
            <a:r>
              <a:rPr lang="en-US" dirty="0"/>
              <a:t>Click to add photo</a:t>
            </a:r>
          </a:p>
        </p:txBody>
      </p:sp>
      <p:sp>
        <p:nvSpPr>
          <p:cNvPr id="3" name="Title 2">
            <a:extLst>
              <a:ext uri="{FF2B5EF4-FFF2-40B4-BE49-F238E27FC236}">
                <a16:creationId xmlns:a16="http://schemas.microsoft.com/office/drawing/2014/main" id="{AB9CB337-B3D4-443D-99C2-B7AE9EB5D243}"/>
              </a:ext>
            </a:extLst>
          </p:cNvPr>
          <p:cNvSpPr>
            <a:spLocks noGrp="1"/>
          </p:cNvSpPr>
          <p:nvPr>
            <p:ph type="title" hasCustomPrompt="1"/>
          </p:nvPr>
        </p:nvSpPr>
        <p:spPr>
          <a:xfrm>
            <a:off x="81279" y="-136525"/>
            <a:ext cx="4979773" cy="6858000"/>
          </a:xfrm>
          <a:prstGeom prst="rect">
            <a:avLst/>
          </a:prstGeom>
          <a:solidFill>
            <a:schemeClr val="accent2">
              <a:alpha val="92000"/>
            </a:schemeClr>
          </a:solidFill>
        </p:spPr>
        <p:txBody>
          <a:bodyPr tIns="3246120" anchor="ctr"/>
          <a:lstStyle>
            <a:lvl1pPr algn="ctr">
              <a:defRPr sz="2400" cap="all" spc="100" baseline="0">
                <a:solidFill>
                  <a:schemeClr val="bg1"/>
                </a:solidFill>
              </a:defRPr>
            </a:lvl1pPr>
          </a:lstStyle>
          <a:p>
            <a:r>
              <a:rPr lang="en-US" dirty="0"/>
              <a:t>Add title</a:t>
            </a:r>
          </a:p>
        </p:txBody>
      </p:sp>
      <p:sp>
        <p:nvSpPr>
          <p:cNvPr id="8" name="Date Placeholder 3">
            <a:extLst>
              <a:ext uri="{FF2B5EF4-FFF2-40B4-BE49-F238E27FC236}">
                <a16:creationId xmlns:a16="http://schemas.microsoft.com/office/drawing/2014/main" id="{C9AB6E92-BF31-4AA5-B407-78E1D7795AB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3803124F-8B71-4805-8DBD-A3AB3ED4347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99A9D64C-A9E2-4148-B514-933547C5B9E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
        <p:nvSpPr>
          <p:cNvPr id="15" name="Text Placeholder 10">
            <a:extLst>
              <a:ext uri="{FF2B5EF4-FFF2-40B4-BE49-F238E27FC236}">
                <a16:creationId xmlns:a16="http://schemas.microsoft.com/office/drawing/2014/main" id="{4218B468-C542-4326-86FA-43DF3A4F3DB9}"/>
              </a:ext>
            </a:extLst>
          </p:cNvPr>
          <p:cNvSpPr>
            <a:spLocks noGrp="1"/>
          </p:cNvSpPr>
          <p:nvPr>
            <p:ph type="body" sz="quarter" idx="16" hasCustomPrompt="1"/>
          </p:nvPr>
        </p:nvSpPr>
        <p:spPr>
          <a:xfrm>
            <a:off x="5743575" y="3972253"/>
            <a:ext cx="5859420" cy="1769419"/>
          </a:xfrm>
          <a:prstGeom prst="rect">
            <a:avLst/>
          </a:prstGeom>
        </p:spPr>
        <p:txBody>
          <a:bodyPr anchor="ctr"/>
          <a:lstStyle>
            <a:lvl1pPr marL="0" indent="0" algn="l">
              <a:lnSpc>
                <a:spcPct val="200000"/>
              </a:lnSpc>
              <a:spcBef>
                <a:spcPts val="0"/>
              </a:spcBef>
              <a:buNone/>
              <a:defRPr sz="1800" cap="none" spc="100" baseline="0">
                <a:solidFill>
                  <a:schemeClr val="tx1"/>
                </a:solidFill>
                <a:latin typeface="+mn-lt"/>
              </a:defRPr>
            </a:lvl1pPr>
          </a:lstStyle>
          <a:p>
            <a:pPr lvl="0"/>
            <a:r>
              <a:rPr lang="en-US" dirty="0"/>
              <a:t>Click to add subtitle</a:t>
            </a:r>
          </a:p>
        </p:txBody>
      </p:sp>
    </p:spTree>
    <p:extLst>
      <p:ext uri="{BB962C8B-B14F-4D97-AF65-F5344CB8AC3E}">
        <p14:creationId xmlns:p14="http://schemas.microsoft.com/office/powerpoint/2010/main" val="38701563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7" name="Picture Placeholder 7">
            <a:extLst>
              <a:ext uri="{FF2B5EF4-FFF2-40B4-BE49-F238E27FC236}">
                <a16:creationId xmlns:a16="http://schemas.microsoft.com/office/drawing/2014/main" id="{02728A58-8DE2-4B1C-B6CA-F2AED56F4504}"/>
              </a:ext>
            </a:extLst>
          </p:cNvPr>
          <p:cNvSpPr>
            <a:spLocks noGrp="1"/>
          </p:cNvSpPr>
          <p:nvPr>
            <p:ph type="pic" sz="quarter" idx="10" hasCustomPrompt="1"/>
          </p:nvPr>
        </p:nvSpPr>
        <p:spPr>
          <a:xfrm>
            <a:off x="0" y="0"/>
            <a:ext cx="12192000"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B69D7CAC-EE78-4BAE-94EA-EBE4BB118115}"/>
              </a:ext>
            </a:extLst>
          </p:cNvPr>
          <p:cNvSpPr>
            <a:spLocks noGrp="1"/>
          </p:cNvSpPr>
          <p:nvPr>
            <p:ph type="title" hasCustomPrompt="1"/>
          </p:nvPr>
        </p:nvSpPr>
        <p:spPr>
          <a:xfrm>
            <a:off x="0" y="2375848"/>
            <a:ext cx="12192000" cy="4491182"/>
          </a:xfrm>
          <a:prstGeom prst="rect">
            <a:avLst/>
          </a:prstGeom>
          <a:solidFill>
            <a:schemeClr val="accent4">
              <a:lumMod val="50000"/>
              <a:alpha val="55000"/>
            </a:schemeClr>
          </a:solidFill>
        </p:spPr>
        <p:txBody>
          <a:bodyPr lIns="3657600" tIns="182880" rIns="3657600"/>
          <a:lstStyle>
            <a:lvl1pPr algn="ctr">
              <a:defRPr sz="6000" cap="all" spc="100" baseline="0">
                <a:solidFill>
                  <a:schemeClr val="accent5"/>
                </a:solidFill>
              </a:defRPr>
            </a:lvl1pPr>
          </a:lstStyle>
          <a:p>
            <a:r>
              <a:rPr lang="en-US" dirty="0"/>
              <a:t>Click to add title</a:t>
            </a:r>
          </a:p>
        </p:txBody>
      </p:sp>
    </p:spTree>
    <p:extLst>
      <p:ext uri="{BB962C8B-B14F-4D97-AF65-F5344CB8AC3E}">
        <p14:creationId xmlns:p14="http://schemas.microsoft.com/office/powerpoint/2010/main" val="67366816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Business Model">
    <p:bg>
      <p:bgPr>
        <a:solidFill>
          <a:schemeClr val="accent5">
            <a:alpha val="10000"/>
          </a:schemeClr>
        </a:solidFill>
        <a:effectLst/>
      </p:bgPr>
    </p:bg>
    <p:spTree>
      <p:nvGrpSpPr>
        <p:cNvPr id="1" name=""/>
        <p:cNvGrpSpPr/>
        <p:nvPr/>
      </p:nvGrpSpPr>
      <p:grpSpPr>
        <a:xfrm>
          <a:off x="0" y="0"/>
          <a:ext cx="0" cy="0"/>
          <a:chOff x="0" y="0"/>
          <a:chExt cx="0" cy="0"/>
        </a:xfrm>
      </p:grpSpPr>
      <p:sp>
        <p:nvSpPr>
          <p:cNvPr id="11" name="Picture Placeholder 8">
            <a:extLst>
              <a:ext uri="{FF2B5EF4-FFF2-40B4-BE49-F238E27FC236}">
                <a16:creationId xmlns:a16="http://schemas.microsoft.com/office/drawing/2014/main" id="{50298920-F98C-4AFF-A39F-BB5644F96EBA}"/>
              </a:ext>
            </a:extLst>
          </p:cNvPr>
          <p:cNvSpPr>
            <a:spLocks noGrp="1"/>
          </p:cNvSpPr>
          <p:nvPr>
            <p:ph type="pic" sz="quarter" idx="10" hasCustomPrompt="1"/>
          </p:nvPr>
        </p:nvSpPr>
        <p:spPr>
          <a:xfrm>
            <a:off x="-1" y="0"/>
            <a:ext cx="6772276" cy="6858000"/>
          </a:xfrm>
          <a:prstGeom prst="rect">
            <a:avLst/>
          </a:prstGeom>
        </p:spPr>
        <p:txBody>
          <a:bodyPr/>
          <a:lstStyle>
            <a:lvl1pPr marL="0" indent="0" algn="ctr">
              <a:buNone/>
              <a:defRPr/>
            </a:lvl1pPr>
          </a:lstStyle>
          <a:p>
            <a:r>
              <a:rPr lang="en-US" dirty="0"/>
              <a:t>Click to add photo</a:t>
            </a:r>
          </a:p>
        </p:txBody>
      </p:sp>
      <p:sp>
        <p:nvSpPr>
          <p:cNvPr id="2" name="Title 1">
            <a:extLst>
              <a:ext uri="{FF2B5EF4-FFF2-40B4-BE49-F238E27FC236}">
                <a16:creationId xmlns:a16="http://schemas.microsoft.com/office/drawing/2014/main" id="{7D906EC1-D867-4113-B1E4-72ADCC4B1586}"/>
              </a:ext>
            </a:extLst>
          </p:cNvPr>
          <p:cNvSpPr>
            <a:spLocks noGrp="1"/>
          </p:cNvSpPr>
          <p:nvPr>
            <p:ph type="title" hasCustomPrompt="1"/>
          </p:nvPr>
        </p:nvSpPr>
        <p:spPr>
          <a:xfrm>
            <a:off x="1861354" y="790901"/>
            <a:ext cx="3049568" cy="640698"/>
          </a:xfrm>
          <a:prstGeom prst="rect">
            <a:avLst/>
          </a:prstGeom>
          <a:gradFill>
            <a:gsLst>
              <a:gs pos="50000">
                <a:schemeClr val="accent1">
                  <a:lumMod val="5000"/>
                  <a:lumOff val="95000"/>
                  <a:alpha val="0"/>
                </a:schemeClr>
              </a:gs>
              <a:gs pos="50000">
                <a:schemeClr val="accent5">
                  <a:alpha val="10000"/>
                </a:schemeClr>
              </a:gs>
            </a:gsLst>
            <a:lin ang="0" scaled="0"/>
          </a:gradFill>
          <a:ln w="28575">
            <a:solidFill>
              <a:schemeClr val="bg1"/>
            </a:solidFill>
          </a:ln>
        </p:spPr>
        <p:txBody>
          <a:bodyPr anchor="ctr"/>
          <a:lstStyle>
            <a:lvl1pPr algn="ctr">
              <a:defRPr sz="2400" cap="all" spc="100" baseline="0">
                <a:solidFill>
                  <a:schemeClr val="bg1"/>
                </a:solidFill>
              </a:defRPr>
            </a:lvl1pPr>
          </a:lstStyle>
          <a:p>
            <a:r>
              <a:rPr lang="en-US" dirty="0"/>
              <a:t>Add title</a:t>
            </a:r>
          </a:p>
        </p:txBody>
      </p:sp>
      <p:sp>
        <p:nvSpPr>
          <p:cNvPr id="16" name="Text Placeholder 10">
            <a:extLst>
              <a:ext uri="{FF2B5EF4-FFF2-40B4-BE49-F238E27FC236}">
                <a16:creationId xmlns:a16="http://schemas.microsoft.com/office/drawing/2014/main" id="{782CE97E-7FF6-4E8B-AF42-9777A2451F87}"/>
              </a:ext>
            </a:extLst>
          </p:cNvPr>
          <p:cNvSpPr>
            <a:spLocks noGrp="1"/>
          </p:cNvSpPr>
          <p:nvPr>
            <p:ph type="body" sz="quarter" idx="16" hasCustomPrompt="1"/>
          </p:nvPr>
        </p:nvSpPr>
        <p:spPr>
          <a:xfrm>
            <a:off x="7822086" y="826720"/>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F57B5FEE-44D7-4F94-A843-EC7BD802D827}"/>
              </a:ext>
            </a:extLst>
          </p:cNvPr>
          <p:cNvSpPr>
            <a:spLocks noGrp="1"/>
          </p:cNvSpPr>
          <p:nvPr>
            <p:ph type="body" sz="quarter" idx="12" hasCustomPrompt="1"/>
          </p:nvPr>
        </p:nvSpPr>
        <p:spPr>
          <a:xfrm>
            <a:off x="7822086" y="1206225"/>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6" name="Text Placeholder 10">
            <a:extLst>
              <a:ext uri="{FF2B5EF4-FFF2-40B4-BE49-F238E27FC236}">
                <a16:creationId xmlns:a16="http://schemas.microsoft.com/office/drawing/2014/main" id="{4250112D-DE79-407A-BBAB-B2BB2CB881C5}"/>
              </a:ext>
            </a:extLst>
          </p:cNvPr>
          <p:cNvSpPr>
            <a:spLocks noGrp="1"/>
          </p:cNvSpPr>
          <p:nvPr>
            <p:ph type="body" sz="quarter" idx="18" hasCustomPrompt="1"/>
          </p:nvPr>
        </p:nvSpPr>
        <p:spPr>
          <a:xfrm>
            <a:off x="7822086" y="2666702"/>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5" name="Text Placeholder 10">
            <a:extLst>
              <a:ext uri="{FF2B5EF4-FFF2-40B4-BE49-F238E27FC236}">
                <a16:creationId xmlns:a16="http://schemas.microsoft.com/office/drawing/2014/main" id="{1C55DCE1-6E6B-4CDD-A9D8-B2A003485698}"/>
              </a:ext>
            </a:extLst>
          </p:cNvPr>
          <p:cNvSpPr>
            <a:spLocks noGrp="1"/>
          </p:cNvSpPr>
          <p:nvPr>
            <p:ph type="body" sz="quarter" idx="17" hasCustomPrompt="1"/>
          </p:nvPr>
        </p:nvSpPr>
        <p:spPr>
          <a:xfrm>
            <a:off x="7822086" y="3046207"/>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39" name="Text Placeholder 10">
            <a:extLst>
              <a:ext uri="{FF2B5EF4-FFF2-40B4-BE49-F238E27FC236}">
                <a16:creationId xmlns:a16="http://schemas.microsoft.com/office/drawing/2014/main" id="{9CAE3862-A5E9-4B70-8F14-8F5BFEE3AAEC}"/>
              </a:ext>
            </a:extLst>
          </p:cNvPr>
          <p:cNvSpPr>
            <a:spLocks noGrp="1"/>
          </p:cNvSpPr>
          <p:nvPr>
            <p:ph type="body" sz="quarter" idx="20" hasCustomPrompt="1"/>
          </p:nvPr>
        </p:nvSpPr>
        <p:spPr>
          <a:xfrm>
            <a:off x="7822086" y="4536575"/>
            <a:ext cx="3421103" cy="426393"/>
          </a:xfrm>
          <a:prstGeom prst="rect">
            <a:avLst/>
          </a:prstGeom>
        </p:spPr>
        <p:txBody>
          <a:bodyPr anchor="b"/>
          <a:lstStyle>
            <a:lvl1pPr marL="0" indent="0" algn="l">
              <a:buNone/>
              <a:defRPr sz="1800" cap="all" spc="100" baseline="0">
                <a:solidFill>
                  <a:schemeClr val="accent2"/>
                </a:solidFill>
                <a:latin typeface="+mj-lt"/>
              </a:defRPr>
            </a:lvl1pPr>
          </a:lstStyle>
          <a:p>
            <a:pPr lvl="0"/>
            <a:r>
              <a:rPr lang="en-US" dirty="0"/>
              <a:t>Click to add subtitle</a:t>
            </a:r>
          </a:p>
        </p:txBody>
      </p:sp>
      <p:sp>
        <p:nvSpPr>
          <p:cNvPr id="38" name="Text Placeholder 10">
            <a:extLst>
              <a:ext uri="{FF2B5EF4-FFF2-40B4-BE49-F238E27FC236}">
                <a16:creationId xmlns:a16="http://schemas.microsoft.com/office/drawing/2014/main" id="{34C23C4D-3C16-4A17-BF8A-A9C4E2F013E3}"/>
              </a:ext>
            </a:extLst>
          </p:cNvPr>
          <p:cNvSpPr>
            <a:spLocks noGrp="1"/>
          </p:cNvSpPr>
          <p:nvPr>
            <p:ph type="body" sz="quarter" idx="19" hasCustomPrompt="1"/>
          </p:nvPr>
        </p:nvSpPr>
        <p:spPr>
          <a:xfrm>
            <a:off x="7822086" y="4916080"/>
            <a:ext cx="34211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E0398655-42A6-4DBC-9542-9A8D10B44A63}"/>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9" name="Footer Placeholder 4">
            <a:extLst>
              <a:ext uri="{FF2B5EF4-FFF2-40B4-BE49-F238E27FC236}">
                <a16:creationId xmlns:a16="http://schemas.microsoft.com/office/drawing/2014/main" id="{1FF7C44B-1689-4CA8-B0BC-0671EA12750F}"/>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effectLst/>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7D6105C8-7607-448C-9CD2-9CA33B49B4DB}"/>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1286068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Market Opportunity Overvie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78E2C-0F13-417A-AD7A-E478D5C3BD4C}"/>
              </a:ext>
            </a:extLst>
          </p:cNvPr>
          <p:cNvSpPr>
            <a:spLocks noGrp="1"/>
          </p:cNvSpPr>
          <p:nvPr>
            <p:ph type="title" hasCustomPrompt="1"/>
          </p:nvPr>
        </p:nvSpPr>
        <p:spPr>
          <a:xfrm>
            <a:off x="808382" y="422661"/>
            <a:ext cx="5200532" cy="720399"/>
          </a:xfrm>
          <a:prstGeom prst="rect">
            <a:avLst/>
          </a:prstGeom>
        </p:spPr>
        <p:txBody>
          <a:bodyPr anchor="ctr"/>
          <a:lstStyle>
            <a:lvl1pPr algn="l">
              <a:defRPr sz="2400" cap="all" spc="100" baseline="0">
                <a:solidFill>
                  <a:schemeClr val="accent2"/>
                </a:solidFill>
              </a:defRPr>
            </a:lvl1pPr>
          </a:lstStyle>
          <a:p>
            <a:r>
              <a:rPr lang="en-US" dirty="0"/>
              <a:t>Click to add title</a:t>
            </a:r>
          </a:p>
        </p:txBody>
      </p:sp>
      <p:sp>
        <p:nvSpPr>
          <p:cNvPr id="15" name="Text Placeholder 10">
            <a:extLst>
              <a:ext uri="{FF2B5EF4-FFF2-40B4-BE49-F238E27FC236}">
                <a16:creationId xmlns:a16="http://schemas.microsoft.com/office/drawing/2014/main" id="{30892B14-4811-4781-A0D4-2D26A55DFF2F}"/>
              </a:ext>
            </a:extLst>
          </p:cNvPr>
          <p:cNvSpPr>
            <a:spLocks noGrp="1"/>
          </p:cNvSpPr>
          <p:nvPr>
            <p:ph type="body" sz="quarter" idx="16" hasCustomPrompt="1"/>
          </p:nvPr>
        </p:nvSpPr>
        <p:spPr>
          <a:xfrm>
            <a:off x="920003" y="1617548"/>
            <a:ext cx="876929" cy="720399"/>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2" name="Text Placeholder 10">
            <a:extLst>
              <a:ext uri="{FF2B5EF4-FFF2-40B4-BE49-F238E27FC236}">
                <a16:creationId xmlns:a16="http://schemas.microsoft.com/office/drawing/2014/main" id="{950B6E72-89BA-408A-B2C8-8424747605D1}"/>
              </a:ext>
            </a:extLst>
          </p:cNvPr>
          <p:cNvSpPr>
            <a:spLocks noGrp="1"/>
          </p:cNvSpPr>
          <p:nvPr>
            <p:ph type="body" sz="quarter" idx="18" hasCustomPrompt="1"/>
          </p:nvPr>
        </p:nvSpPr>
        <p:spPr>
          <a:xfrm>
            <a:off x="920003" y="3180036"/>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24" name="Text Placeholder 10">
            <a:extLst>
              <a:ext uri="{FF2B5EF4-FFF2-40B4-BE49-F238E27FC236}">
                <a16:creationId xmlns:a16="http://schemas.microsoft.com/office/drawing/2014/main" id="{1FCE449C-D340-41D2-BDD5-5A31068FC8B8}"/>
              </a:ext>
            </a:extLst>
          </p:cNvPr>
          <p:cNvSpPr>
            <a:spLocks noGrp="1"/>
          </p:cNvSpPr>
          <p:nvPr>
            <p:ph type="body" sz="quarter" idx="20" hasCustomPrompt="1"/>
          </p:nvPr>
        </p:nvSpPr>
        <p:spPr>
          <a:xfrm>
            <a:off x="920003" y="4760985"/>
            <a:ext cx="876930" cy="720400"/>
          </a:xfrm>
          <a:prstGeom prst="rect">
            <a:avLst/>
          </a:prstGeom>
          <a:ln w="28575">
            <a:solidFill>
              <a:schemeClr val="accent4"/>
            </a:solidFill>
          </a:ln>
        </p:spPr>
        <p:txBody>
          <a:bodyPr lIns="0" tIns="0" rIns="0" bIns="0" anchor="ctr"/>
          <a:lstStyle>
            <a:lvl1pPr marL="0" indent="0" algn="ctr">
              <a:lnSpc>
                <a:spcPct val="100000"/>
              </a:lnSpc>
              <a:spcBef>
                <a:spcPts val="0"/>
              </a:spcBef>
              <a:buNone/>
              <a:defRPr sz="2400" cap="all" spc="100" baseline="0">
                <a:solidFill>
                  <a:schemeClr val="accent5">
                    <a:lumMod val="50000"/>
                  </a:schemeClr>
                </a:solidFill>
                <a:latin typeface="+mj-lt"/>
              </a:defRPr>
            </a:lvl1pPr>
          </a:lstStyle>
          <a:p>
            <a:pPr lvl="0"/>
            <a:r>
              <a:rPr lang="en-US" dirty="0"/>
              <a:t>text</a:t>
            </a:r>
          </a:p>
        </p:txBody>
      </p:sp>
      <p:sp>
        <p:nvSpPr>
          <p:cNvPr id="14" name="Text Placeholder 10">
            <a:extLst>
              <a:ext uri="{FF2B5EF4-FFF2-40B4-BE49-F238E27FC236}">
                <a16:creationId xmlns:a16="http://schemas.microsoft.com/office/drawing/2014/main" id="{41E2BD66-8465-46D7-9283-569B4EE4590B}"/>
              </a:ext>
            </a:extLst>
          </p:cNvPr>
          <p:cNvSpPr>
            <a:spLocks noGrp="1"/>
          </p:cNvSpPr>
          <p:nvPr>
            <p:ph type="body" sz="quarter" idx="12" hasCustomPrompt="1"/>
          </p:nvPr>
        </p:nvSpPr>
        <p:spPr>
          <a:xfrm>
            <a:off x="2102977" y="1456753"/>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1" name="Text Placeholder 10">
            <a:extLst>
              <a:ext uri="{FF2B5EF4-FFF2-40B4-BE49-F238E27FC236}">
                <a16:creationId xmlns:a16="http://schemas.microsoft.com/office/drawing/2014/main" id="{13CFC961-1ED9-4817-9DB9-A1F1D0FD2ABA}"/>
              </a:ext>
            </a:extLst>
          </p:cNvPr>
          <p:cNvSpPr>
            <a:spLocks noGrp="1"/>
          </p:cNvSpPr>
          <p:nvPr>
            <p:ph type="body" sz="quarter" idx="17" hasCustomPrompt="1"/>
          </p:nvPr>
        </p:nvSpPr>
        <p:spPr>
          <a:xfrm>
            <a:off x="2102977" y="3031685"/>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3" name="Text Placeholder 10">
            <a:extLst>
              <a:ext uri="{FF2B5EF4-FFF2-40B4-BE49-F238E27FC236}">
                <a16:creationId xmlns:a16="http://schemas.microsoft.com/office/drawing/2014/main" id="{7E0D9B8E-402D-44A1-920E-4838543BD9F3}"/>
              </a:ext>
            </a:extLst>
          </p:cNvPr>
          <p:cNvSpPr>
            <a:spLocks noGrp="1"/>
          </p:cNvSpPr>
          <p:nvPr>
            <p:ph type="body" sz="quarter" idx="19" hasCustomPrompt="1"/>
          </p:nvPr>
        </p:nvSpPr>
        <p:spPr>
          <a:xfrm>
            <a:off x="2102977" y="4612634"/>
            <a:ext cx="3365003" cy="1017102"/>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dirty="0"/>
              <a:t>Click to add text</a:t>
            </a:r>
          </a:p>
        </p:txBody>
      </p:sp>
      <p:sp>
        <p:nvSpPr>
          <p:cNvPr id="25" name="Date Placeholder 3">
            <a:extLst>
              <a:ext uri="{FF2B5EF4-FFF2-40B4-BE49-F238E27FC236}">
                <a16:creationId xmlns:a16="http://schemas.microsoft.com/office/drawing/2014/main" id="{64607288-5296-4BAF-B405-7F1902FA0EF0}"/>
              </a:ext>
            </a:extLst>
          </p:cNvPr>
          <p:cNvSpPr>
            <a:spLocks noGrp="1"/>
          </p:cNvSpPr>
          <p:nvPr>
            <p:ph type="dt" sz="half" idx="2"/>
          </p:nvPr>
        </p:nvSpPr>
        <p:spPr>
          <a:xfrm>
            <a:off x="0" y="6248018"/>
            <a:ext cx="2435528" cy="614850"/>
          </a:xfrm>
          <a:prstGeom prst="rect">
            <a:avLst/>
          </a:prstGeom>
          <a:solidFill>
            <a:schemeClr val="accent2">
              <a:alpha val="92000"/>
            </a:schemeClr>
          </a:solidFill>
        </p:spPr>
        <p:txBody>
          <a:bodyPr vert="horz" lIns="27432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8" name="Picture Placeholder 8">
            <a:extLst>
              <a:ext uri="{FF2B5EF4-FFF2-40B4-BE49-F238E27FC236}">
                <a16:creationId xmlns:a16="http://schemas.microsoft.com/office/drawing/2014/main" id="{61341B70-2018-4DBE-BB9A-D1F7A895F9BE}"/>
              </a:ext>
            </a:extLst>
          </p:cNvPr>
          <p:cNvSpPr>
            <a:spLocks noGrp="1"/>
          </p:cNvSpPr>
          <p:nvPr>
            <p:ph type="pic" sz="quarter" idx="10" hasCustomPrompt="1"/>
          </p:nvPr>
        </p:nvSpPr>
        <p:spPr>
          <a:xfrm>
            <a:off x="6384174" y="0"/>
            <a:ext cx="5807825" cy="6858000"/>
          </a:xfrm>
          <a:prstGeom prst="rect">
            <a:avLst/>
          </a:prstGeom>
        </p:spPr>
        <p:txBody>
          <a:bodyPr/>
          <a:lstStyle>
            <a:lvl1pPr marL="0" indent="0" algn="ctr">
              <a:buNone/>
              <a:defRPr/>
            </a:lvl1pPr>
          </a:lstStyle>
          <a:p>
            <a:r>
              <a:rPr lang="en-US" dirty="0"/>
              <a:t>Click to add photo</a:t>
            </a:r>
          </a:p>
        </p:txBody>
      </p:sp>
      <p:sp>
        <p:nvSpPr>
          <p:cNvPr id="13" name="Footer Placeholder 3">
            <a:extLst>
              <a:ext uri="{FF2B5EF4-FFF2-40B4-BE49-F238E27FC236}">
                <a16:creationId xmlns:a16="http://schemas.microsoft.com/office/drawing/2014/main" id="{83CCEE28-12C2-4138-9214-420B5A5BCEC1}"/>
              </a:ext>
            </a:extLst>
          </p:cNvPr>
          <p:cNvSpPr>
            <a:spLocks noGrp="1"/>
          </p:cNvSpPr>
          <p:nvPr>
            <p:ph type="ftr" sz="quarter" idx="11"/>
          </p:nvPr>
        </p:nvSpPr>
        <p:spPr>
          <a:xfrm>
            <a:off x="2439762" y="6248018"/>
            <a:ext cx="7267426" cy="620868"/>
          </a:xfrm>
          <a:prstGeom prst="rect">
            <a:avLst/>
          </a:prstGeom>
          <a:solidFill>
            <a:schemeClr val="accent2">
              <a:alpha val="92000"/>
            </a:schemeClr>
          </a:solidFill>
        </p:spPr>
        <p:txBody>
          <a:bodyPr tIns="0"/>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27" name="Slide Number Placeholder 5">
            <a:extLst>
              <a:ext uri="{FF2B5EF4-FFF2-40B4-BE49-F238E27FC236}">
                <a16:creationId xmlns:a16="http://schemas.microsoft.com/office/drawing/2014/main" id="{347ECA7D-7D2B-475F-874D-51236135A6E9}"/>
              </a:ext>
            </a:extLst>
          </p:cNvPr>
          <p:cNvSpPr>
            <a:spLocks noGrp="1"/>
          </p:cNvSpPr>
          <p:nvPr>
            <p:ph type="sldNum" sz="quarter" idx="4"/>
          </p:nvPr>
        </p:nvSpPr>
        <p:spPr>
          <a:xfrm>
            <a:off x="9707188" y="6248018"/>
            <a:ext cx="2495699" cy="620866"/>
          </a:xfrm>
          <a:prstGeom prst="rect">
            <a:avLst/>
          </a:prstGeom>
          <a:solidFill>
            <a:schemeClr val="accent2">
              <a:alpha val="92000"/>
            </a:schemeClr>
          </a:solidFill>
        </p:spPr>
        <p:txBody>
          <a:bodyPr vert="horz" lIns="457200" tIns="0" rIns="91440" bIns="45720" rtlCol="0" anchor="ctr"/>
          <a:lstStyle>
            <a:lvl1pPr algn="ct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9210550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Market Opportunity Compari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198964-B829-4E4F-AAE7-4D7A404AB794}"/>
              </a:ext>
            </a:extLst>
          </p:cNvPr>
          <p:cNvSpPr>
            <a:spLocks noGrp="1"/>
          </p:cNvSpPr>
          <p:nvPr>
            <p:ph type="title" hasCustomPrompt="1"/>
          </p:nvPr>
        </p:nvSpPr>
        <p:spPr>
          <a:xfrm>
            <a:off x="3233057" y="698523"/>
            <a:ext cx="5715000" cy="46908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21" name="Text Placeholder 10">
            <a:extLst>
              <a:ext uri="{FF2B5EF4-FFF2-40B4-BE49-F238E27FC236}">
                <a16:creationId xmlns:a16="http://schemas.microsoft.com/office/drawing/2014/main" id="{F7C80E83-E343-4BA5-ABB5-ACA84EEE6236}"/>
              </a:ext>
            </a:extLst>
          </p:cNvPr>
          <p:cNvSpPr>
            <a:spLocks noGrp="1"/>
          </p:cNvSpPr>
          <p:nvPr>
            <p:ph type="body" sz="quarter" idx="16" hasCustomPrompt="1"/>
          </p:nvPr>
        </p:nvSpPr>
        <p:spPr>
          <a:xfrm>
            <a:off x="1681078" y="1853427"/>
            <a:ext cx="1252367" cy="863490"/>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0" name="Text Placeholder 10">
            <a:extLst>
              <a:ext uri="{FF2B5EF4-FFF2-40B4-BE49-F238E27FC236}">
                <a16:creationId xmlns:a16="http://schemas.microsoft.com/office/drawing/2014/main" id="{BA56986C-C9AC-44CD-9D32-24AA209F7648}"/>
              </a:ext>
            </a:extLst>
          </p:cNvPr>
          <p:cNvSpPr>
            <a:spLocks noGrp="1"/>
          </p:cNvSpPr>
          <p:nvPr>
            <p:ph type="body" sz="quarter" idx="12" hasCustomPrompt="1"/>
          </p:nvPr>
        </p:nvSpPr>
        <p:spPr>
          <a:xfrm>
            <a:off x="838200"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27" name="Text Placeholder 10">
            <a:extLst>
              <a:ext uri="{FF2B5EF4-FFF2-40B4-BE49-F238E27FC236}">
                <a16:creationId xmlns:a16="http://schemas.microsoft.com/office/drawing/2014/main" id="{61B45AB9-9A5F-4872-A322-AD3890A5BE65}"/>
              </a:ext>
            </a:extLst>
          </p:cNvPr>
          <p:cNvSpPr>
            <a:spLocks noGrp="1"/>
          </p:cNvSpPr>
          <p:nvPr>
            <p:ph type="body" sz="quarter" idx="17" hasCustomPrompt="1"/>
          </p:nvPr>
        </p:nvSpPr>
        <p:spPr>
          <a:xfrm>
            <a:off x="838200"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29" name="Text Placeholder 10">
            <a:extLst>
              <a:ext uri="{FF2B5EF4-FFF2-40B4-BE49-F238E27FC236}">
                <a16:creationId xmlns:a16="http://schemas.microsoft.com/office/drawing/2014/main" id="{E5E3032E-6B86-4F42-95E1-7C7B13087199}"/>
              </a:ext>
            </a:extLst>
          </p:cNvPr>
          <p:cNvSpPr>
            <a:spLocks noGrp="1"/>
          </p:cNvSpPr>
          <p:nvPr>
            <p:ph type="body" sz="quarter" idx="19" hasCustomPrompt="1"/>
          </p:nvPr>
        </p:nvSpPr>
        <p:spPr>
          <a:xfrm>
            <a:off x="5469646" y="1853426"/>
            <a:ext cx="1252367" cy="863491"/>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28" name="Text Placeholder 10">
            <a:extLst>
              <a:ext uri="{FF2B5EF4-FFF2-40B4-BE49-F238E27FC236}">
                <a16:creationId xmlns:a16="http://schemas.microsoft.com/office/drawing/2014/main" id="{C56EA384-B876-4E37-81CC-FF14C8064ED4}"/>
              </a:ext>
            </a:extLst>
          </p:cNvPr>
          <p:cNvSpPr>
            <a:spLocks noGrp="1"/>
          </p:cNvSpPr>
          <p:nvPr>
            <p:ph type="body" sz="quarter" idx="18" hasCustomPrompt="1"/>
          </p:nvPr>
        </p:nvSpPr>
        <p:spPr>
          <a:xfrm>
            <a:off x="4626428"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0" name="Text Placeholder 10">
            <a:extLst>
              <a:ext uri="{FF2B5EF4-FFF2-40B4-BE49-F238E27FC236}">
                <a16:creationId xmlns:a16="http://schemas.microsoft.com/office/drawing/2014/main" id="{7A136A37-A8C3-48F4-978F-3042B2451FFF}"/>
              </a:ext>
            </a:extLst>
          </p:cNvPr>
          <p:cNvSpPr>
            <a:spLocks noGrp="1"/>
          </p:cNvSpPr>
          <p:nvPr>
            <p:ph type="body" sz="quarter" idx="20" hasCustomPrompt="1"/>
          </p:nvPr>
        </p:nvSpPr>
        <p:spPr>
          <a:xfrm>
            <a:off x="4626428"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32" name="Text Placeholder 10">
            <a:extLst>
              <a:ext uri="{FF2B5EF4-FFF2-40B4-BE49-F238E27FC236}">
                <a16:creationId xmlns:a16="http://schemas.microsoft.com/office/drawing/2014/main" id="{90D156C2-557C-45F2-B9BA-7CE533312A02}"/>
              </a:ext>
            </a:extLst>
          </p:cNvPr>
          <p:cNvSpPr>
            <a:spLocks noGrp="1"/>
          </p:cNvSpPr>
          <p:nvPr>
            <p:ph type="body" sz="quarter" idx="22" hasCustomPrompt="1"/>
          </p:nvPr>
        </p:nvSpPr>
        <p:spPr>
          <a:xfrm>
            <a:off x="9258214" y="1853427"/>
            <a:ext cx="1252028" cy="863492"/>
          </a:xfrm>
          <a:prstGeom prst="rect">
            <a:avLst/>
          </a:prstGeom>
          <a:ln w="28575">
            <a:solidFill>
              <a:schemeClr val="accent4"/>
            </a:solidFill>
          </a:ln>
        </p:spPr>
        <p:txBody>
          <a:bodyPr anchor="ctr"/>
          <a:lstStyle>
            <a:lvl1pPr marL="0" indent="0" algn="ctr">
              <a:buNone/>
              <a:defRPr sz="3200" cap="all" spc="100" baseline="0">
                <a:solidFill>
                  <a:schemeClr val="accent5">
                    <a:lumMod val="50000"/>
                  </a:schemeClr>
                </a:solidFill>
                <a:latin typeface="+mj-lt"/>
              </a:defRPr>
            </a:lvl1pPr>
          </a:lstStyle>
          <a:p>
            <a:pPr lvl="0"/>
            <a:r>
              <a:rPr lang="en-US" dirty="0"/>
              <a:t>text</a:t>
            </a:r>
          </a:p>
        </p:txBody>
      </p:sp>
      <p:sp>
        <p:nvSpPr>
          <p:cNvPr id="31" name="Text Placeholder 10">
            <a:extLst>
              <a:ext uri="{FF2B5EF4-FFF2-40B4-BE49-F238E27FC236}">
                <a16:creationId xmlns:a16="http://schemas.microsoft.com/office/drawing/2014/main" id="{38E358D4-D1F9-4872-A079-98E1F6BD662D}"/>
              </a:ext>
            </a:extLst>
          </p:cNvPr>
          <p:cNvSpPr>
            <a:spLocks noGrp="1"/>
          </p:cNvSpPr>
          <p:nvPr>
            <p:ph type="body" sz="quarter" idx="21" hasCustomPrompt="1"/>
          </p:nvPr>
        </p:nvSpPr>
        <p:spPr>
          <a:xfrm>
            <a:off x="8414657" y="2883704"/>
            <a:ext cx="2939143" cy="469089"/>
          </a:xfrm>
          <a:prstGeom prst="rect">
            <a:avLst/>
          </a:prstGeom>
        </p:spPr>
        <p:txBody>
          <a:bodyPr anchor="t"/>
          <a:lstStyle>
            <a:lvl1pPr marL="0" indent="0" algn="ctr">
              <a:lnSpc>
                <a:spcPct val="125000"/>
              </a:lnSpc>
              <a:spcBef>
                <a:spcPts val="0"/>
              </a:spcBef>
              <a:buNone/>
              <a:defRPr sz="1800" cap="none" spc="100" baseline="0">
                <a:solidFill>
                  <a:schemeClr val="tx1"/>
                </a:solidFill>
                <a:latin typeface="+mn-lt"/>
              </a:defRPr>
            </a:lvl1pPr>
          </a:lstStyle>
          <a:p>
            <a:pPr lvl="0"/>
            <a:r>
              <a:rPr lang="en-US" dirty="0"/>
              <a:t>Click to add text</a:t>
            </a:r>
          </a:p>
        </p:txBody>
      </p:sp>
      <p:sp>
        <p:nvSpPr>
          <p:cNvPr id="33" name="Text Placeholder 10">
            <a:extLst>
              <a:ext uri="{FF2B5EF4-FFF2-40B4-BE49-F238E27FC236}">
                <a16:creationId xmlns:a16="http://schemas.microsoft.com/office/drawing/2014/main" id="{8D809314-142B-40CA-8424-37611F5E9C1F}"/>
              </a:ext>
            </a:extLst>
          </p:cNvPr>
          <p:cNvSpPr>
            <a:spLocks noGrp="1"/>
          </p:cNvSpPr>
          <p:nvPr>
            <p:ph type="body" sz="quarter" idx="23" hasCustomPrompt="1"/>
          </p:nvPr>
        </p:nvSpPr>
        <p:spPr>
          <a:xfrm>
            <a:off x="8414657" y="3253816"/>
            <a:ext cx="2939143" cy="469089"/>
          </a:xfrm>
          <a:prstGeom prst="rect">
            <a:avLst/>
          </a:prstGeom>
        </p:spPr>
        <p:txBody>
          <a:bodyPr anchor="t"/>
          <a:lstStyle>
            <a:lvl1pPr marL="0" indent="0" algn="ctr">
              <a:lnSpc>
                <a:spcPct val="125000"/>
              </a:lnSpc>
              <a:spcBef>
                <a:spcPts val="0"/>
              </a:spcBef>
              <a:buNone/>
              <a:defRPr sz="1400" cap="none" spc="100" baseline="0">
                <a:solidFill>
                  <a:schemeClr val="tx1"/>
                </a:solidFill>
                <a:latin typeface="+mn-lt"/>
              </a:defRPr>
            </a:lvl1pPr>
          </a:lstStyle>
          <a:p>
            <a:pPr lvl="0"/>
            <a:r>
              <a:rPr lang="en-US" dirty="0"/>
              <a:t>Click to add text</a:t>
            </a:r>
          </a:p>
        </p:txBody>
      </p:sp>
      <p:sp>
        <p:nvSpPr>
          <p:cNvPr id="16" name="Picture Placeholder 8">
            <a:extLst>
              <a:ext uri="{FF2B5EF4-FFF2-40B4-BE49-F238E27FC236}">
                <a16:creationId xmlns:a16="http://schemas.microsoft.com/office/drawing/2014/main" id="{3B652552-1A5B-4884-9BDF-1A2663959342}"/>
              </a:ext>
            </a:extLst>
          </p:cNvPr>
          <p:cNvSpPr>
            <a:spLocks noGrp="1"/>
          </p:cNvSpPr>
          <p:nvPr>
            <p:ph type="pic" sz="quarter" idx="14" hasCustomPrompt="1"/>
          </p:nvPr>
        </p:nvSpPr>
        <p:spPr>
          <a:xfrm>
            <a:off x="0" y="4234542"/>
            <a:ext cx="12191999" cy="2623457"/>
          </a:xfrm>
          <a:prstGeom prst="rect">
            <a:avLst/>
          </a:prstGeom>
        </p:spPr>
        <p:txBody>
          <a:bodyPr/>
          <a:lstStyle>
            <a:lvl1pPr marL="0" indent="0" algn="ctr">
              <a:buNone/>
              <a:defRPr/>
            </a:lvl1pPr>
          </a:lstStyle>
          <a:p>
            <a:r>
              <a:rPr lang="en-US" dirty="0"/>
              <a:t>Click to add photo</a:t>
            </a:r>
          </a:p>
        </p:txBody>
      </p:sp>
      <p:sp>
        <p:nvSpPr>
          <p:cNvPr id="36" name="Date Placeholder 3">
            <a:extLst>
              <a:ext uri="{FF2B5EF4-FFF2-40B4-BE49-F238E27FC236}">
                <a16:creationId xmlns:a16="http://schemas.microsoft.com/office/drawing/2014/main" id="{5C7A8808-3BA5-498D-8E57-CAB9DF0182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dirty="0"/>
              <a:t>20XX</a:t>
            </a:r>
          </a:p>
        </p:txBody>
      </p:sp>
      <p:sp>
        <p:nvSpPr>
          <p:cNvPr id="37" name="Footer Placeholder 4">
            <a:extLst>
              <a:ext uri="{FF2B5EF4-FFF2-40B4-BE49-F238E27FC236}">
                <a16:creationId xmlns:a16="http://schemas.microsoft.com/office/drawing/2014/main" id="{742EE3D7-DACC-458E-82B0-EC87F8BAE87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38" name="Slide Number Placeholder 5">
            <a:extLst>
              <a:ext uri="{FF2B5EF4-FFF2-40B4-BE49-F238E27FC236}">
                <a16:creationId xmlns:a16="http://schemas.microsoft.com/office/drawing/2014/main" id="{8ED908E6-B839-44D9-AFFC-E5E5E592E5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5513727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Our Competi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225E-57F6-4605-A684-F9B30F1F664E}"/>
              </a:ext>
            </a:extLst>
          </p:cNvPr>
          <p:cNvSpPr>
            <a:spLocks noGrp="1"/>
          </p:cNvSpPr>
          <p:nvPr>
            <p:ph type="title" hasCustomPrompt="1"/>
          </p:nvPr>
        </p:nvSpPr>
        <p:spPr>
          <a:xfrm>
            <a:off x="809568" y="2450440"/>
            <a:ext cx="4143432" cy="548711"/>
          </a:xfrm>
          <a:prstGeom prst="rect">
            <a:avLst/>
          </a:prstGeom>
        </p:spPr>
        <p:txBody>
          <a:bodyPr anchor="b"/>
          <a:lstStyle>
            <a:lvl1pPr>
              <a:defRPr sz="2400" cap="all" spc="100" baseline="0">
                <a:solidFill>
                  <a:schemeClr val="accent2"/>
                </a:solidFill>
              </a:defRPr>
            </a:lvl1pPr>
          </a:lstStyle>
          <a:p>
            <a:r>
              <a:rPr lang="en-US" dirty="0"/>
              <a:t>Click to add title</a:t>
            </a:r>
          </a:p>
        </p:txBody>
      </p:sp>
      <p:sp>
        <p:nvSpPr>
          <p:cNvPr id="7" name="Picture Placeholder 8">
            <a:extLst>
              <a:ext uri="{FF2B5EF4-FFF2-40B4-BE49-F238E27FC236}">
                <a16:creationId xmlns:a16="http://schemas.microsoft.com/office/drawing/2014/main" id="{C93927AF-DF09-4CE5-8767-B2ECF0215BF5}"/>
              </a:ext>
            </a:extLst>
          </p:cNvPr>
          <p:cNvSpPr>
            <a:spLocks noGrp="1"/>
          </p:cNvSpPr>
          <p:nvPr>
            <p:ph type="pic" sz="quarter" idx="10" hasCustomPrompt="1"/>
          </p:nvPr>
        </p:nvSpPr>
        <p:spPr>
          <a:xfrm>
            <a:off x="4837756" y="0"/>
            <a:ext cx="7354243" cy="2862470"/>
          </a:xfrm>
          <a:prstGeom prst="rect">
            <a:avLst/>
          </a:prstGeom>
        </p:spPr>
        <p:txBody>
          <a:bodyPr/>
          <a:lstStyle>
            <a:lvl1pPr marL="0" indent="0" algn="ctr">
              <a:buNone/>
              <a:defRPr/>
            </a:lvl1pPr>
          </a:lstStyle>
          <a:p>
            <a:r>
              <a:rPr lang="en-US" dirty="0"/>
              <a:t>Click to add photo</a:t>
            </a:r>
          </a:p>
        </p:txBody>
      </p:sp>
      <p:sp>
        <p:nvSpPr>
          <p:cNvPr id="12" name="Text Placeholder 10">
            <a:extLst>
              <a:ext uri="{FF2B5EF4-FFF2-40B4-BE49-F238E27FC236}">
                <a16:creationId xmlns:a16="http://schemas.microsoft.com/office/drawing/2014/main" id="{AE2342C8-E968-4F49-930C-F5C43F88F0BF}"/>
              </a:ext>
            </a:extLst>
          </p:cNvPr>
          <p:cNvSpPr>
            <a:spLocks noGrp="1"/>
          </p:cNvSpPr>
          <p:nvPr>
            <p:ph type="body" sz="quarter" idx="16" hasCustomPrompt="1"/>
          </p:nvPr>
        </p:nvSpPr>
        <p:spPr>
          <a:xfrm>
            <a:off x="819728"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1" name="Text Placeholder 10">
            <a:extLst>
              <a:ext uri="{FF2B5EF4-FFF2-40B4-BE49-F238E27FC236}">
                <a16:creationId xmlns:a16="http://schemas.microsoft.com/office/drawing/2014/main" id="{FE8D114B-8AAB-41D6-AFCF-750066A65291}"/>
              </a:ext>
            </a:extLst>
          </p:cNvPr>
          <p:cNvSpPr>
            <a:spLocks noGrp="1"/>
          </p:cNvSpPr>
          <p:nvPr>
            <p:ph type="body" sz="quarter" idx="12" hasCustomPrompt="1"/>
          </p:nvPr>
        </p:nvSpPr>
        <p:spPr>
          <a:xfrm>
            <a:off x="819728"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Text Placeholder 10">
            <a:extLst>
              <a:ext uri="{FF2B5EF4-FFF2-40B4-BE49-F238E27FC236}">
                <a16:creationId xmlns:a16="http://schemas.microsoft.com/office/drawing/2014/main" id="{DCCC938D-0BC7-4BBB-BBF2-B830D9D0C13A}"/>
              </a:ext>
            </a:extLst>
          </p:cNvPr>
          <p:cNvSpPr>
            <a:spLocks noGrp="1"/>
          </p:cNvSpPr>
          <p:nvPr>
            <p:ph type="body" sz="quarter" idx="18" hasCustomPrompt="1"/>
          </p:nvPr>
        </p:nvSpPr>
        <p:spPr>
          <a:xfrm>
            <a:off x="6400800" y="3365446"/>
            <a:ext cx="4953000" cy="426393"/>
          </a:xfrm>
          <a:prstGeom prst="rect">
            <a:avLst/>
          </a:prstGeom>
        </p:spPr>
        <p:txBody>
          <a:bodyPr anchor="b"/>
          <a:lstStyle>
            <a:lvl1pPr marL="0" indent="0" algn="l">
              <a:buNone/>
              <a:defRPr sz="1800" cap="all" spc="100" baseline="0">
                <a:solidFill>
                  <a:schemeClr val="accent5">
                    <a:lumMod val="50000"/>
                  </a:schemeClr>
                </a:solidFill>
                <a:latin typeface="+mj-lt"/>
              </a:defRPr>
            </a:lvl1pPr>
          </a:lstStyle>
          <a:p>
            <a:pPr lvl="0"/>
            <a:r>
              <a:rPr lang="en-US" dirty="0"/>
              <a:t>Click to add subtitle</a:t>
            </a:r>
          </a:p>
        </p:txBody>
      </p:sp>
      <p:sp>
        <p:nvSpPr>
          <p:cNvPr id="14" name="Text Placeholder 10">
            <a:extLst>
              <a:ext uri="{FF2B5EF4-FFF2-40B4-BE49-F238E27FC236}">
                <a16:creationId xmlns:a16="http://schemas.microsoft.com/office/drawing/2014/main" id="{796405D2-E28F-41EC-844E-034C5D70725D}"/>
              </a:ext>
            </a:extLst>
          </p:cNvPr>
          <p:cNvSpPr>
            <a:spLocks noGrp="1"/>
          </p:cNvSpPr>
          <p:nvPr>
            <p:ph type="body" sz="quarter" idx="17" hasCustomPrompt="1"/>
          </p:nvPr>
        </p:nvSpPr>
        <p:spPr>
          <a:xfrm>
            <a:off x="6400800" y="3744950"/>
            <a:ext cx="4953000" cy="2046251"/>
          </a:xfrm>
          <a:prstGeom prst="rect">
            <a:avLst/>
          </a:prstGeom>
        </p:spPr>
        <p:txBody>
          <a:bodyPr anchor="t"/>
          <a:lstStyle>
            <a:lvl1pPr marL="0" indent="0" algn="l">
              <a:lnSpc>
                <a:spcPct val="100000"/>
              </a:lnSpc>
              <a:spcBef>
                <a:spcPts val="0"/>
              </a:spcBef>
              <a:buNone/>
              <a:defRPr sz="1600" cap="none" spc="100" baseline="0">
                <a:solidFill>
                  <a:schemeClr val="tx1"/>
                </a:solidFill>
                <a:latin typeface="+mn-lt"/>
              </a:defRPr>
            </a:lvl1pPr>
          </a:lstStyle>
          <a:p>
            <a:pPr lvl="0"/>
            <a:r>
              <a:rPr lang="en-US" dirty="0"/>
              <a:t>Click to add text</a:t>
            </a:r>
          </a:p>
        </p:txBody>
      </p:sp>
      <p:sp>
        <p:nvSpPr>
          <p:cNvPr id="8" name="Date Placeholder 3">
            <a:extLst>
              <a:ext uri="{FF2B5EF4-FFF2-40B4-BE49-F238E27FC236}">
                <a16:creationId xmlns:a16="http://schemas.microsoft.com/office/drawing/2014/main" id="{8751D887-2419-4911-A7CC-9B5A598D71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9" name="Footer Placeholder 4">
            <a:extLst>
              <a:ext uri="{FF2B5EF4-FFF2-40B4-BE49-F238E27FC236}">
                <a16:creationId xmlns:a16="http://schemas.microsoft.com/office/drawing/2014/main" id="{B8B214E0-C574-4CE5-8FF0-E0F965A4A06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10" name="Slide Number Placeholder 5">
            <a:extLst>
              <a:ext uri="{FF2B5EF4-FFF2-40B4-BE49-F238E27FC236}">
                <a16:creationId xmlns:a16="http://schemas.microsoft.com/office/drawing/2014/main" id="{6C033920-FB08-49F3-8A75-14E68EF78D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09435546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Our Competition v2">
    <p:spTree>
      <p:nvGrpSpPr>
        <p:cNvPr id="1" name=""/>
        <p:cNvGrpSpPr/>
        <p:nvPr/>
      </p:nvGrpSpPr>
      <p:grpSpPr>
        <a:xfrm>
          <a:off x="0" y="0"/>
          <a:ext cx="0" cy="0"/>
          <a:chOff x="0" y="0"/>
          <a:chExt cx="0" cy="0"/>
        </a:xfrm>
      </p:grpSpPr>
      <p:pic>
        <p:nvPicPr>
          <p:cNvPr id="49" name="Graphic 48">
            <a:extLst>
              <a:ext uri="{FF2B5EF4-FFF2-40B4-BE49-F238E27FC236}">
                <a16:creationId xmlns:a16="http://schemas.microsoft.com/office/drawing/2014/main" id="{CC3C8467-268E-4ABA-B4F5-0808AFBB278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cxnSp>
        <p:nvCxnSpPr>
          <p:cNvPr id="18" name="Straight Connector 17">
            <a:extLst>
              <a:ext uri="{FF2B5EF4-FFF2-40B4-BE49-F238E27FC236}">
                <a16:creationId xmlns:a16="http://schemas.microsoft.com/office/drawing/2014/main" id="{D69FF8FD-CDD1-4BEE-8DB9-0CD4BDE983AA}"/>
              </a:ext>
              <a:ext uri="{C183D7F6-B498-43B3-948B-1728B52AA6E4}">
                <adec:decorative xmlns:adec="http://schemas.microsoft.com/office/drawing/2017/decorative" val="1"/>
              </a:ext>
            </a:extLst>
          </p:cNvPr>
          <p:cNvCxnSpPr>
            <a:cxnSpLocks/>
          </p:cNvCxnSpPr>
          <p:nvPr userDrawn="1"/>
        </p:nvCxnSpPr>
        <p:spPr>
          <a:xfrm>
            <a:off x="7335793" y="766762"/>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09F1257F-A86F-48F4-BFFA-9BFB4355ED20}"/>
              </a:ext>
              <a:ext uri="{C183D7F6-B498-43B3-948B-1728B52AA6E4}">
                <adec:decorative xmlns:adec="http://schemas.microsoft.com/office/drawing/2017/decorative" val="1"/>
              </a:ext>
            </a:extLst>
          </p:cNvPr>
          <p:cNvCxnSpPr>
            <a:cxnSpLocks/>
          </p:cNvCxnSpPr>
          <p:nvPr userDrawn="1"/>
        </p:nvCxnSpPr>
        <p:spPr>
          <a:xfrm rot="5400000">
            <a:off x="7334351" y="757238"/>
            <a:ext cx="0" cy="4903903"/>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FFD01FCA-DF30-466C-9EAE-B0A13CF25D3B}"/>
              </a:ext>
              <a:ext uri="{C183D7F6-B498-43B3-948B-1728B52AA6E4}">
                <adec:decorative xmlns:adec="http://schemas.microsoft.com/office/drawing/2017/decorative" val="1"/>
              </a:ext>
            </a:extLst>
          </p:cNvPr>
          <p:cNvSpPr/>
          <p:nvPr userDrawn="1"/>
        </p:nvSpPr>
        <p:spPr>
          <a:xfrm>
            <a:off x="5831167" y="4486275"/>
            <a:ext cx="622236" cy="622236"/>
          </a:xfrm>
          <a:prstGeom prst="rect">
            <a:avLst/>
          </a:prstGeom>
          <a:no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56F9F0CF-5966-47C2-9A41-0CD85E85D264}"/>
              </a:ext>
              <a:ext uri="{C183D7F6-B498-43B3-948B-1728B52AA6E4}">
                <adec:decorative xmlns:adec="http://schemas.microsoft.com/office/drawing/2017/decorative" val="1"/>
              </a:ext>
            </a:extLst>
          </p:cNvPr>
          <p:cNvSpPr/>
          <p:nvPr userDrawn="1"/>
        </p:nvSpPr>
        <p:spPr>
          <a:xfrm>
            <a:off x="4564642" y="4047275"/>
            <a:ext cx="622236" cy="622236"/>
          </a:xfrm>
          <a:prstGeom prst="rect">
            <a:avLst/>
          </a:pr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2EFF630-FDAA-46A7-8CEE-21CAB6BC2507}"/>
              </a:ext>
              <a:ext uri="{C183D7F6-B498-43B3-948B-1728B52AA6E4}">
                <adec:decorative xmlns:adec="http://schemas.microsoft.com/office/drawing/2017/decorative" val="1"/>
              </a:ext>
            </a:extLst>
          </p:cNvPr>
          <p:cNvSpPr/>
          <p:nvPr userDrawn="1"/>
        </p:nvSpPr>
        <p:spPr>
          <a:xfrm>
            <a:off x="6229331" y="2163148"/>
            <a:ext cx="622236" cy="622236"/>
          </a:xfrm>
          <a:prstGeom prst="rect">
            <a:avLst/>
          </a:prstGeom>
          <a:noFill/>
          <a:ln w="28575">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2383BA8C-6DBE-4569-B07B-9FB55F80D616}"/>
              </a:ext>
              <a:ext uri="{C183D7F6-B498-43B3-948B-1728B52AA6E4}">
                <adec:decorative xmlns:adec="http://schemas.microsoft.com/office/drawing/2017/decorative" val="1"/>
              </a:ext>
            </a:extLst>
          </p:cNvPr>
          <p:cNvSpPr/>
          <p:nvPr userDrawn="1"/>
        </p:nvSpPr>
        <p:spPr>
          <a:xfrm>
            <a:off x="7859108" y="3573553"/>
            <a:ext cx="622236" cy="622236"/>
          </a:xfrm>
          <a:prstGeom prst="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1108DE16-ABA8-4BC8-93C4-F8A521C8A509}"/>
              </a:ext>
              <a:ext uri="{C183D7F6-B498-43B3-948B-1728B52AA6E4}">
                <adec:decorative xmlns:adec="http://schemas.microsoft.com/office/drawing/2017/decorative" val="1"/>
              </a:ext>
            </a:extLst>
          </p:cNvPr>
          <p:cNvSpPr/>
          <p:nvPr userDrawn="1"/>
        </p:nvSpPr>
        <p:spPr>
          <a:xfrm>
            <a:off x="9795826" y="4201049"/>
            <a:ext cx="622236" cy="622236"/>
          </a:xfrm>
          <a:prstGeom prst="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E93C062E-DD5E-49BC-A10D-F70C1931F00A}"/>
              </a:ext>
              <a:ext uri="{C183D7F6-B498-43B3-948B-1728B52AA6E4}">
                <adec:decorative xmlns:adec="http://schemas.microsoft.com/office/drawing/2017/decorative" val="1"/>
              </a:ext>
            </a:extLst>
          </p:cNvPr>
          <p:cNvSpPr/>
          <p:nvPr userDrawn="1"/>
        </p:nvSpPr>
        <p:spPr>
          <a:xfrm>
            <a:off x="7962756" y="1603981"/>
            <a:ext cx="2057805" cy="767123"/>
          </a:xfrm>
          <a:prstGeom prst="rect">
            <a:avLst/>
          </a:prstGeom>
          <a:no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1799781-E0A0-4C4E-A069-37290BED8FE5}"/>
              </a:ext>
            </a:extLst>
          </p:cNvPr>
          <p:cNvSpPr>
            <a:spLocks noGrp="1"/>
          </p:cNvSpPr>
          <p:nvPr>
            <p:ph type="title" hasCustomPrompt="1"/>
          </p:nvPr>
        </p:nvSpPr>
        <p:spPr>
          <a:xfrm>
            <a:off x="740427" y="571145"/>
            <a:ext cx="5355570" cy="438144"/>
          </a:xfrm>
          <a:prstGeom prst="rect">
            <a:avLst/>
          </a:prstGeom>
        </p:spPr>
        <p:txBody>
          <a:bodyPr/>
          <a:lstStyle>
            <a:lvl1pPr>
              <a:defRPr sz="2400" cap="all" spc="100" baseline="0">
                <a:solidFill>
                  <a:schemeClr val="accent2"/>
                </a:solidFill>
              </a:defRPr>
            </a:lvl1pPr>
          </a:lstStyle>
          <a:p>
            <a:r>
              <a:rPr lang="en-US" dirty="0"/>
              <a:t>Click to add title</a:t>
            </a:r>
          </a:p>
        </p:txBody>
      </p:sp>
      <p:sp>
        <p:nvSpPr>
          <p:cNvPr id="38" name="Text Placeholder 10">
            <a:extLst>
              <a:ext uri="{FF2B5EF4-FFF2-40B4-BE49-F238E27FC236}">
                <a16:creationId xmlns:a16="http://schemas.microsoft.com/office/drawing/2014/main" id="{5D896357-F0C4-4728-BE54-A809E6E3100F}"/>
              </a:ext>
            </a:extLst>
          </p:cNvPr>
          <p:cNvSpPr>
            <a:spLocks noGrp="1"/>
          </p:cNvSpPr>
          <p:nvPr>
            <p:ph type="body" sz="quarter" idx="16" hasCustomPrompt="1"/>
          </p:nvPr>
        </p:nvSpPr>
        <p:spPr>
          <a:xfrm>
            <a:off x="6463262" y="311795"/>
            <a:ext cx="1706966" cy="426393"/>
          </a:xfrm>
          <a:prstGeom prst="rect">
            <a:avLst/>
          </a:prstGeom>
        </p:spPr>
        <p:txBody>
          <a:bodyPr anchor="b"/>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42" name="Text Placeholder 10">
            <a:extLst>
              <a:ext uri="{FF2B5EF4-FFF2-40B4-BE49-F238E27FC236}">
                <a16:creationId xmlns:a16="http://schemas.microsoft.com/office/drawing/2014/main" id="{CB13D4EF-593A-4D3C-9712-515EE5A358AC}"/>
              </a:ext>
            </a:extLst>
          </p:cNvPr>
          <p:cNvSpPr>
            <a:spLocks noGrp="1"/>
          </p:cNvSpPr>
          <p:nvPr>
            <p:ph type="body" sz="quarter" idx="20" hasCustomPrompt="1"/>
          </p:nvPr>
        </p:nvSpPr>
        <p:spPr>
          <a:xfrm>
            <a:off x="8026762" y="1774346"/>
            <a:ext cx="1929792" cy="426393"/>
          </a:xfrm>
          <a:prstGeom prst="rect">
            <a:avLst/>
          </a:prstGeom>
        </p:spPr>
        <p:txBody>
          <a:bodyPr anchor="ctr"/>
          <a:lstStyle>
            <a:lvl1pPr marL="0" indent="0" algn="ctr">
              <a:lnSpc>
                <a:spcPct val="80000"/>
              </a:lnSpc>
              <a:spcBef>
                <a:spcPts val="0"/>
              </a:spcBef>
              <a:buNone/>
              <a:defRPr sz="2000" cap="all" spc="100" baseline="0">
                <a:solidFill>
                  <a:schemeClr val="accent6">
                    <a:lumMod val="50000"/>
                  </a:schemeClr>
                </a:solidFill>
                <a:latin typeface="+mj-lt"/>
              </a:defRPr>
            </a:lvl1pPr>
          </a:lstStyle>
          <a:p>
            <a:pPr lvl="0"/>
            <a:r>
              <a:rPr lang="en-US" dirty="0"/>
              <a:t>Click to add name</a:t>
            </a:r>
          </a:p>
        </p:txBody>
      </p:sp>
      <p:sp>
        <p:nvSpPr>
          <p:cNvPr id="47" name="Text Placeholder 10">
            <a:extLst>
              <a:ext uri="{FF2B5EF4-FFF2-40B4-BE49-F238E27FC236}">
                <a16:creationId xmlns:a16="http://schemas.microsoft.com/office/drawing/2014/main" id="{449D2BE7-8177-406D-94BB-001D561B5A89}"/>
              </a:ext>
            </a:extLst>
          </p:cNvPr>
          <p:cNvSpPr>
            <a:spLocks noGrp="1"/>
          </p:cNvSpPr>
          <p:nvPr>
            <p:ph type="body" sz="quarter" idx="25" hasCustomPrompt="1"/>
          </p:nvPr>
        </p:nvSpPr>
        <p:spPr>
          <a:xfrm>
            <a:off x="6083673" y="2261070"/>
            <a:ext cx="913553" cy="426393"/>
          </a:xfrm>
          <a:prstGeom prst="rect">
            <a:avLst/>
          </a:prstGeom>
        </p:spPr>
        <p:txBody>
          <a:bodyPr anchor="ctr"/>
          <a:lstStyle>
            <a:lvl1pPr marL="0" indent="0" algn="ctr">
              <a:buNone/>
              <a:defRPr sz="1600" cap="all" spc="100" baseline="0">
                <a:solidFill>
                  <a:schemeClr val="accent4">
                    <a:lumMod val="50000"/>
                  </a:schemeClr>
                </a:solidFill>
                <a:latin typeface="+mj-lt"/>
              </a:defRPr>
            </a:lvl1pPr>
          </a:lstStyle>
          <a:p>
            <a:pPr lvl="0"/>
            <a:r>
              <a:rPr lang="en-US" dirty="0"/>
              <a:t>name</a:t>
            </a:r>
          </a:p>
        </p:txBody>
      </p:sp>
      <p:sp>
        <p:nvSpPr>
          <p:cNvPr id="40" name="Text Placeholder 10">
            <a:extLst>
              <a:ext uri="{FF2B5EF4-FFF2-40B4-BE49-F238E27FC236}">
                <a16:creationId xmlns:a16="http://schemas.microsoft.com/office/drawing/2014/main" id="{FD164278-C8C4-4514-8B3E-9505CB674743}"/>
              </a:ext>
            </a:extLst>
          </p:cNvPr>
          <p:cNvSpPr>
            <a:spLocks noGrp="1"/>
          </p:cNvSpPr>
          <p:nvPr>
            <p:ph type="body" sz="quarter" idx="18" hasCustomPrompt="1"/>
          </p:nvPr>
        </p:nvSpPr>
        <p:spPr>
          <a:xfrm>
            <a:off x="3149242" y="3061800"/>
            <a:ext cx="1706966" cy="426393"/>
          </a:xfrm>
          <a:prstGeom prst="rect">
            <a:avLst/>
          </a:prstGeom>
        </p:spPr>
        <p:txBody>
          <a:bodyPr anchor="t"/>
          <a:lstStyle>
            <a:lvl1pPr marL="0" indent="0" algn="r">
              <a:buNone/>
              <a:defRPr sz="1400" cap="all" spc="100" baseline="0">
                <a:solidFill>
                  <a:schemeClr val="bg1">
                    <a:lumMod val="50000"/>
                  </a:schemeClr>
                </a:solidFill>
                <a:latin typeface="+mj-lt"/>
              </a:defRPr>
            </a:lvl1pPr>
          </a:lstStyle>
          <a:p>
            <a:pPr lvl="0"/>
            <a:r>
              <a:rPr lang="en-US" dirty="0"/>
              <a:t>Click to add name</a:t>
            </a:r>
          </a:p>
        </p:txBody>
      </p:sp>
      <p:sp>
        <p:nvSpPr>
          <p:cNvPr id="41" name="Text Placeholder 10">
            <a:extLst>
              <a:ext uri="{FF2B5EF4-FFF2-40B4-BE49-F238E27FC236}">
                <a16:creationId xmlns:a16="http://schemas.microsoft.com/office/drawing/2014/main" id="{45FF02C4-FA25-4AE4-B4EF-D106CDD0FEB4}"/>
              </a:ext>
            </a:extLst>
          </p:cNvPr>
          <p:cNvSpPr>
            <a:spLocks noGrp="1"/>
          </p:cNvSpPr>
          <p:nvPr>
            <p:ph type="body" sz="quarter" idx="19" hasCustomPrompt="1"/>
          </p:nvPr>
        </p:nvSpPr>
        <p:spPr>
          <a:xfrm>
            <a:off x="9795826" y="3061800"/>
            <a:ext cx="1706966" cy="426393"/>
          </a:xfrm>
          <a:prstGeom prst="rect">
            <a:avLst/>
          </a:prstGeom>
        </p:spPr>
        <p:txBody>
          <a:bodyPr anchor="t"/>
          <a:lstStyle>
            <a:lvl1pPr marL="0" indent="0" algn="l">
              <a:buNone/>
              <a:defRPr sz="1400" cap="all" spc="100" baseline="0">
                <a:solidFill>
                  <a:schemeClr val="bg1">
                    <a:lumMod val="50000"/>
                  </a:schemeClr>
                </a:solidFill>
                <a:latin typeface="+mj-lt"/>
              </a:defRPr>
            </a:lvl1pPr>
          </a:lstStyle>
          <a:p>
            <a:pPr lvl="0"/>
            <a:r>
              <a:rPr lang="en-US" dirty="0"/>
              <a:t>Click to add name</a:t>
            </a:r>
          </a:p>
        </p:txBody>
      </p:sp>
      <p:sp>
        <p:nvSpPr>
          <p:cNvPr id="45" name="Text Placeholder 10">
            <a:extLst>
              <a:ext uri="{FF2B5EF4-FFF2-40B4-BE49-F238E27FC236}">
                <a16:creationId xmlns:a16="http://schemas.microsoft.com/office/drawing/2014/main" id="{2EA0BE42-73C1-43D0-9520-94265CBEE415}"/>
              </a:ext>
            </a:extLst>
          </p:cNvPr>
          <p:cNvSpPr>
            <a:spLocks noGrp="1"/>
          </p:cNvSpPr>
          <p:nvPr>
            <p:ph type="body" sz="quarter" idx="23" hasCustomPrompt="1"/>
          </p:nvPr>
        </p:nvSpPr>
        <p:spPr>
          <a:xfrm>
            <a:off x="7713450" y="3671475"/>
            <a:ext cx="913553" cy="426393"/>
          </a:xfrm>
          <a:prstGeom prst="rect">
            <a:avLst/>
          </a:prstGeom>
        </p:spPr>
        <p:txBody>
          <a:bodyPr anchor="ctr"/>
          <a:lstStyle>
            <a:lvl1pPr marL="0" indent="0" algn="ctr">
              <a:buNone/>
              <a:defRPr sz="1600" cap="all" spc="100" baseline="0">
                <a:solidFill>
                  <a:schemeClr val="bg2">
                    <a:lumMod val="50000"/>
                  </a:schemeClr>
                </a:solidFill>
                <a:latin typeface="+mj-lt"/>
              </a:defRPr>
            </a:lvl1pPr>
          </a:lstStyle>
          <a:p>
            <a:pPr lvl="0"/>
            <a:r>
              <a:rPr lang="en-US" dirty="0"/>
              <a:t>name</a:t>
            </a:r>
          </a:p>
        </p:txBody>
      </p:sp>
      <p:sp>
        <p:nvSpPr>
          <p:cNvPr id="43" name="Text Placeholder 10">
            <a:extLst>
              <a:ext uri="{FF2B5EF4-FFF2-40B4-BE49-F238E27FC236}">
                <a16:creationId xmlns:a16="http://schemas.microsoft.com/office/drawing/2014/main" id="{4E23821A-CE37-4CA8-82BC-5731CBD7BC63}"/>
              </a:ext>
            </a:extLst>
          </p:cNvPr>
          <p:cNvSpPr>
            <a:spLocks noGrp="1"/>
          </p:cNvSpPr>
          <p:nvPr>
            <p:ph type="body" sz="quarter" idx="21" hasCustomPrompt="1"/>
          </p:nvPr>
        </p:nvSpPr>
        <p:spPr>
          <a:xfrm>
            <a:off x="4418984" y="4145197"/>
            <a:ext cx="913553" cy="426393"/>
          </a:xfrm>
          <a:prstGeom prst="rect">
            <a:avLst/>
          </a:prstGeom>
        </p:spPr>
        <p:txBody>
          <a:bodyPr anchor="ctr"/>
          <a:lstStyle>
            <a:lvl1pPr marL="0" indent="0" algn="ctr">
              <a:buNone/>
              <a:defRPr sz="1600" cap="all" spc="100" baseline="0">
                <a:solidFill>
                  <a:schemeClr val="accent1">
                    <a:lumMod val="75000"/>
                  </a:schemeClr>
                </a:solidFill>
                <a:latin typeface="+mj-lt"/>
              </a:defRPr>
            </a:lvl1pPr>
          </a:lstStyle>
          <a:p>
            <a:pPr lvl="0"/>
            <a:r>
              <a:rPr lang="en-US" dirty="0"/>
              <a:t>name</a:t>
            </a:r>
          </a:p>
        </p:txBody>
      </p:sp>
      <p:sp>
        <p:nvSpPr>
          <p:cNvPr id="44" name="Text Placeholder 10">
            <a:extLst>
              <a:ext uri="{FF2B5EF4-FFF2-40B4-BE49-F238E27FC236}">
                <a16:creationId xmlns:a16="http://schemas.microsoft.com/office/drawing/2014/main" id="{83ED92E9-F268-4C1E-9440-F605C9EBD510}"/>
              </a:ext>
            </a:extLst>
          </p:cNvPr>
          <p:cNvSpPr>
            <a:spLocks noGrp="1"/>
          </p:cNvSpPr>
          <p:nvPr>
            <p:ph type="body" sz="quarter" idx="22" hasCustomPrompt="1"/>
          </p:nvPr>
        </p:nvSpPr>
        <p:spPr>
          <a:xfrm>
            <a:off x="5685509" y="4584197"/>
            <a:ext cx="913553" cy="426393"/>
          </a:xfrm>
          <a:prstGeom prst="rect">
            <a:avLst/>
          </a:prstGeom>
        </p:spPr>
        <p:txBody>
          <a:bodyPr anchor="ctr"/>
          <a:lstStyle>
            <a:lvl1pPr marL="0" indent="0" algn="ctr">
              <a:buNone/>
              <a:defRPr sz="1600" cap="all" spc="100" baseline="0">
                <a:solidFill>
                  <a:schemeClr val="accent1">
                    <a:lumMod val="50000"/>
                  </a:schemeClr>
                </a:solidFill>
                <a:latin typeface="+mj-lt"/>
              </a:defRPr>
            </a:lvl1pPr>
          </a:lstStyle>
          <a:p>
            <a:pPr lvl="0"/>
            <a:r>
              <a:rPr lang="en-US" dirty="0"/>
              <a:t>name</a:t>
            </a:r>
          </a:p>
        </p:txBody>
      </p:sp>
      <p:sp>
        <p:nvSpPr>
          <p:cNvPr id="46" name="Text Placeholder 10">
            <a:extLst>
              <a:ext uri="{FF2B5EF4-FFF2-40B4-BE49-F238E27FC236}">
                <a16:creationId xmlns:a16="http://schemas.microsoft.com/office/drawing/2014/main" id="{B29F508B-CAFE-4871-8267-E5406A4D6C46}"/>
              </a:ext>
            </a:extLst>
          </p:cNvPr>
          <p:cNvSpPr>
            <a:spLocks noGrp="1"/>
          </p:cNvSpPr>
          <p:nvPr>
            <p:ph type="body" sz="quarter" idx="24" hasCustomPrompt="1"/>
          </p:nvPr>
        </p:nvSpPr>
        <p:spPr>
          <a:xfrm>
            <a:off x="9650168" y="4298971"/>
            <a:ext cx="913553" cy="426393"/>
          </a:xfrm>
          <a:prstGeom prst="rect">
            <a:avLst/>
          </a:prstGeom>
        </p:spPr>
        <p:txBody>
          <a:bodyPr anchor="ctr"/>
          <a:lstStyle>
            <a:lvl1pPr marL="0" indent="0" algn="ctr">
              <a:buNone/>
              <a:defRPr sz="1600" cap="all" spc="100" baseline="0">
                <a:solidFill>
                  <a:schemeClr val="bg2">
                    <a:lumMod val="75000"/>
                  </a:schemeClr>
                </a:solidFill>
                <a:latin typeface="+mj-lt"/>
              </a:defRPr>
            </a:lvl1pPr>
          </a:lstStyle>
          <a:p>
            <a:pPr lvl="0"/>
            <a:r>
              <a:rPr lang="en-US" dirty="0"/>
              <a:t>name</a:t>
            </a:r>
          </a:p>
        </p:txBody>
      </p:sp>
      <p:sp>
        <p:nvSpPr>
          <p:cNvPr id="39" name="Text Placeholder 10">
            <a:extLst>
              <a:ext uri="{FF2B5EF4-FFF2-40B4-BE49-F238E27FC236}">
                <a16:creationId xmlns:a16="http://schemas.microsoft.com/office/drawing/2014/main" id="{C40D7D1C-3379-42CE-B3D7-A585CDECBD11}"/>
              </a:ext>
            </a:extLst>
          </p:cNvPr>
          <p:cNvSpPr>
            <a:spLocks noGrp="1"/>
          </p:cNvSpPr>
          <p:nvPr>
            <p:ph type="body" sz="quarter" idx="17" hasCustomPrompt="1"/>
          </p:nvPr>
        </p:nvSpPr>
        <p:spPr>
          <a:xfrm>
            <a:off x="6463261" y="5683895"/>
            <a:ext cx="1706966" cy="426393"/>
          </a:xfrm>
          <a:prstGeom prst="rect">
            <a:avLst/>
          </a:prstGeom>
        </p:spPr>
        <p:txBody>
          <a:bodyPr anchor="t"/>
          <a:lstStyle>
            <a:lvl1pPr marL="0" indent="0" algn="ctr">
              <a:buNone/>
              <a:defRPr sz="1400" cap="all" spc="100" baseline="0">
                <a:solidFill>
                  <a:schemeClr val="bg1">
                    <a:lumMod val="50000"/>
                  </a:schemeClr>
                </a:solidFill>
                <a:latin typeface="+mj-lt"/>
              </a:defRPr>
            </a:lvl1pPr>
          </a:lstStyle>
          <a:p>
            <a:pPr lvl="0"/>
            <a:r>
              <a:rPr lang="en-US" dirty="0"/>
              <a:t>Click to add name</a:t>
            </a:r>
          </a:p>
        </p:txBody>
      </p:sp>
      <p:sp>
        <p:nvSpPr>
          <p:cNvPr id="3" name="Date Placeholder 2">
            <a:extLst>
              <a:ext uri="{FF2B5EF4-FFF2-40B4-BE49-F238E27FC236}">
                <a16:creationId xmlns:a16="http://schemas.microsoft.com/office/drawing/2014/main" id="{35129BD8-DBDF-484C-89DD-80EDD7B827E7}"/>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4" name="Footer Placeholder 3">
            <a:extLst>
              <a:ext uri="{FF2B5EF4-FFF2-40B4-BE49-F238E27FC236}">
                <a16:creationId xmlns:a16="http://schemas.microsoft.com/office/drawing/2014/main" id="{8CF621E8-9FBF-4DC8-AA1D-234C0A47D713}"/>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5" name="Slide Number Placeholder 4">
            <a:extLst>
              <a:ext uri="{FF2B5EF4-FFF2-40B4-BE49-F238E27FC236}">
                <a16:creationId xmlns:a16="http://schemas.microsoft.com/office/drawing/2014/main" id="{1C1D5819-A04D-4AB0-A144-E7BBA340031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68880178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Growth Strateg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B3D21-9143-4E6D-87CD-82F00F7DC6FA}"/>
              </a:ext>
            </a:extLst>
          </p:cNvPr>
          <p:cNvSpPr>
            <a:spLocks noGrp="1"/>
          </p:cNvSpPr>
          <p:nvPr>
            <p:ph type="title" hasCustomPrompt="1"/>
          </p:nvPr>
        </p:nvSpPr>
        <p:spPr>
          <a:xfrm>
            <a:off x="827314" y="627486"/>
            <a:ext cx="5268686" cy="568896"/>
          </a:xfrm>
          <a:prstGeom prst="rect">
            <a:avLst/>
          </a:prstGeom>
        </p:spPr>
        <p:txBody>
          <a:bodyPr anchor="ctr"/>
          <a:lstStyle>
            <a:lvl1pPr>
              <a:defRPr sz="2400" cap="all" spc="100" baseline="0">
                <a:solidFill>
                  <a:schemeClr val="accent2"/>
                </a:solidFill>
              </a:defRPr>
            </a:lvl1pPr>
          </a:lstStyle>
          <a:p>
            <a:r>
              <a:rPr lang="en-US" dirty="0"/>
              <a:t>Click to add title</a:t>
            </a:r>
          </a:p>
        </p:txBody>
      </p:sp>
      <p:sp>
        <p:nvSpPr>
          <p:cNvPr id="11" name="Text Placeholder 10">
            <a:extLst>
              <a:ext uri="{FF2B5EF4-FFF2-40B4-BE49-F238E27FC236}">
                <a16:creationId xmlns:a16="http://schemas.microsoft.com/office/drawing/2014/main" id="{235C24E7-D67D-40AA-B6B1-AE47659E18EC}"/>
              </a:ext>
            </a:extLst>
          </p:cNvPr>
          <p:cNvSpPr>
            <a:spLocks noGrp="1"/>
          </p:cNvSpPr>
          <p:nvPr>
            <p:ph type="body" sz="quarter" idx="33" hasCustomPrompt="1"/>
          </p:nvPr>
        </p:nvSpPr>
        <p:spPr>
          <a:xfrm>
            <a:off x="820438" y="1011439"/>
            <a:ext cx="4989233" cy="568896"/>
          </a:xfrm>
          <a:prstGeom prst="rect">
            <a:avLst/>
          </a:prstGeom>
        </p:spPr>
        <p:txBody>
          <a:bodyPr anchor="ctr"/>
          <a:lstStyle>
            <a:lvl1pPr marL="0" indent="0" algn="l">
              <a:buNone/>
              <a:defRPr sz="2000" cap="none" spc="100" baseline="0">
                <a:solidFill>
                  <a:schemeClr val="accent2"/>
                </a:solidFill>
                <a:latin typeface="+mn-lt"/>
              </a:defRPr>
            </a:lvl1pPr>
          </a:lstStyle>
          <a:p>
            <a:pPr lvl="0"/>
            <a:r>
              <a:rPr lang="en-US" dirty="0"/>
              <a:t>Click to add title</a:t>
            </a:r>
          </a:p>
        </p:txBody>
      </p:sp>
      <p:sp>
        <p:nvSpPr>
          <p:cNvPr id="19" name="Text Placeholder 14">
            <a:extLst>
              <a:ext uri="{FF2B5EF4-FFF2-40B4-BE49-F238E27FC236}">
                <a16:creationId xmlns:a16="http://schemas.microsoft.com/office/drawing/2014/main" id="{A756E9B8-BA57-4251-A0E6-DDADC29D95B9}"/>
              </a:ext>
            </a:extLst>
          </p:cNvPr>
          <p:cNvSpPr>
            <a:spLocks noGrp="1"/>
          </p:cNvSpPr>
          <p:nvPr>
            <p:ph type="body" sz="quarter" idx="26" hasCustomPrompt="1"/>
          </p:nvPr>
        </p:nvSpPr>
        <p:spPr>
          <a:xfrm>
            <a:off x="920666" y="2044485"/>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0" name="Text Placeholder 14">
            <a:extLst>
              <a:ext uri="{FF2B5EF4-FFF2-40B4-BE49-F238E27FC236}">
                <a16:creationId xmlns:a16="http://schemas.microsoft.com/office/drawing/2014/main" id="{C0B962B5-0EC7-48EC-A687-C206A69C56D6}"/>
              </a:ext>
            </a:extLst>
          </p:cNvPr>
          <p:cNvSpPr>
            <a:spLocks noGrp="1"/>
          </p:cNvSpPr>
          <p:nvPr>
            <p:ph type="body" sz="quarter" idx="13" hasCustomPrompt="1"/>
          </p:nvPr>
        </p:nvSpPr>
        <p:spPr>
          <a:xfrm>
            <a:off x="2727695" y="2044485"/>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1314A100-8075-4D1D-995C-34F5838D58F2}"/>
              </a:ext>
            </a:extLst>
          </p:cNvPr>
          <p:cNvSpPr>
            <a:spLocks noGrp="1"/>
          </p:cNvSpPr>
          <p:nvPr>
            <p:ph type="body" sz="quarter" idx="34" hasCustomPrompt="1"/>
          </p:nvPr>
        </p:nvSpPr>
        <p:spPr>
          <a:xfrm>
            <a:off x="920666" y="3428263"/>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3" name="Text Placeholder 14">
            <a:extLst>
              <a:ext uri="{FF2B5EF4-FFF2-40B4-BE49-F238E27FC236}">
                <a16:creationId xmlns:a16="http://schemas.microsoft.com/office/drawing/2014/main" id="{9C946523-4B92-4003-B43C-B01D972454F4}"/>
              </a:ext>
            </a:extLst>
          </p:cNvPr>
          <p:cNvSpPr>
            <a:spLocks noGrp="1"/>
          </p:cNvSpPr>
          <p:nvPr>
            <p:ph type="body" sz="quarter" idx="35" hasCustomPrompt="1"/>
          </p:nvPr>
        </p:nvSpPr>
        <p:spPr>
          <a:xfrm>
            <a:off x="2727695" y="3428263"/>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F9BEEAAD-CC7F-427D-BCFF-1BBA5023ABE6}"/>
              </a:ext>
            </a:extLst>
          </p:cNvPr>
          <p:cNvSpPr>
            <a:spLocks noGrp="1"/>
          </p:cNvSpPr>
          <p:nvPr>
            <p:ph type="body" sz="quarter" idx="36" hasCustomPrompt="1"/>
          </p:nvPr>
        </p:nvSpPr>
        <p:spPr>
          <a:xfrm>
            <a:off x="920666" y="4812041"/>
            <a:ext cx="1584471" cy="1121230"/>
          </a:xfrm>
          <a:prstGeom prst="rect">
            <a:avLst/>
          </a:prstGeom>
          <a:ln w="28575">
            <a:solidFill>
              <a:schemeClr val="accent5">
                <a:lumMod val="50000"/>
              </a:schemeClr>
            </a:solidFill>
          </a:ln>
        </p:spPr>
        <p:txBody>
          <a:bodyPr lIns="182880" rIns="182880" anchor="ctr"/>
          <a:lstStyle>
            <a:lvl1pPr marL="0" indent="0" algn="ctr">
              <a:lnSpc>
                <a:spcPct val="100000"/>
              </a:lnSpc>
              <a:buNone/>
              <a:defRPr sz="2000" cap="all" spc="200" baseline="0">
                <a:solidFill>
                  <a:schemeClr val="accent5">
                    <a:lumMod val="50000"/>
                  </a:schemeClr>
                </a:solidFill>
                <a:latin typeface="+mj-lt"/>
              </a:defRPr>
            </a:lvl1pPr>
          </a:lstStyle>
          <a:p>
            <a:pPr lvl="0"/>
            <a:r>
              <a:rPr lang="en-US" dirty="0"/>
              <a:t>Click to add name</a:t>
            </a:r>
          </a:p>
        </p:txBody>
      </p:sp>
      <p:sp>
        <p:nvSpPr>
          <p:cNvPr id="26" name="Text Placeholder 14">
            <a:extLst>
              <a:ext uri="{FF2B5EF4-FFF2-40B4-BE49-F238E27FC236}">
                <a16:creationId xmlns:a16="http://schemas.microsoft.com/office/drawing/2014/main" id="{B6693A35-4411-4FE2-82FD-5D30D8D62AF3}"/>
              </a:ext>
            </a:extLst>
          </p:cNvPr>
          <p:cNvSpPr>
            <a:spLocks noGrp="1"/>
          </p:cNvSpPr>
          <p:nvPr>
            <p:ph type="body" sz="quarter" idx="37" hasCustomPrompt="1"/>
          </p:nvPr>
        </p:nvSpPr>
        <p:spPr>
          <a:xfrm>
            <a:off x="2727695" y="4812041"/>
            <a:ext cx="3081975" cy="1121230"/>
          </a:xfrm>
          <a:prstGeom prst="rect">
            <a:avLst/>
          </a:prstGeom>
        </p:spPr>
        <p:txBody>
          <a:bodyPr anchor="ctr"/>
          <a:lstStyle>
            <a:lvl1pPr marL="0" indent="0" algn="l">
              <a:lnSpc>
                <a:spcPct val="100000"/>
              </a:lnSpc>
              <a:spcBef>
                <a:spcPts val="0"/>
              </a:spcBef>
              <a:buNone/>
              <a:defRPr sz="1600" cap="none" spc="0" baseline="0">
                <a:solidFill>
                  <a:schemeClr val="tx1"/>
                </a:solidFill>
                <a:latin typeface="+mn-lt"/>
              </a:defRPr>
            </a:lvl1pPr>
          </a:lstStyle>
          <a:p>
            <a:pPr lvl="0"/>
            <a:r>
              <a:rPr lang="en-US" dirty="0"/>
              <a:t>Click to add text</a:t>
            </a:r>
          </a:p>
        </p:txBody>
      </p:sp>
      <p:sp>
        <p:nvSpPr>
          <p:cNvPr id="17" name="Date Placeholder 3">
            <a:extLst>
              <a:ext uri="{FF2B5EF4-FFF2-40B4-BE49-F238E27FC236}">
                <a16:creationId xmlns:a16="http://schemas.microsoft.com/office/drawing/2014/main" id="{B658EBA7-4275-488A-B86F-67B70609FC99}"/>
              </a:ext>
            </a:extLst>
          </p:cNvPr>
          <p:cNvSpPr>
            <a:spLocks noGrp="1"/>
          </p:cNvSpPr>
          <p:nvPr>
            <p:ph type="dt" sz="half" idx="2"/>
          </p:nvPr>
        </p:nvSpPr>
        <p:spPr>
          <a:xfrm>
            <a:off x="838200" y="6356350"/>
            <a:ext cx="1590675" cy="365125"/>
          </a:xfrm>
          <a:prstGeom prst="rect">
            <a:avLst/>
          </a:prstGeom>
        </p:spPr>
        <p:txBody>
          <a:bodyPr vert="horz" lIns="91440" tIns="45720" rIns="91440" bIns="45720" rtlCol="0" anchor="ctr"/>
          <a:lstStyle>
            <a:lvl1pPr algn="l">
              <a:defRPr sz="1200" spc="100" baseline="0">
                <a:solidFill>
                  <a:schemeClr val="bg2">
                    <a:lumMod val="50000"/>
                  </a:schemeClr>
                </a:solidFill>
                <a:effectLst/>
              </a:defRPr>
            </a:lvl1pPr>
          </a:lstStyle>
          <a:p>
            <a:r>
              <a:rPr lang="en-US" dirty="0"/>
              <a:t>20XX</a:t>
            </a:r>
          </a:p>
        </p:txBody>
      </p:sp>
      <p:sp>
        <p:nvSpPr>
          <p:cNvPr id="27" name="Footer Placeholder 4">
            <a:extLst>
              <a:ext uri="{FF2B5EF4-FFF2-40B4-BE49-F238E27FC236}">
                <a16:creationId xmlns:a16="http://schemas.microsoft.com/office/drawing/2014/main" id="{A59824DA-522A-4135-800A-60F504928B2D}"/>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7" name="Picture Placeholder 8">
            <a:extLst>
              <a:ext uri="{FF2B5EF4-FFF2-40B4-BE49-F238E27FC236}">
                <a16:creationId xmlns:a16="http://schemas.microsoft.com/office/drawing/2014/main" id="{93D3F372-68E2-486A-A105-748C2BB245A0}"/>
              </a:ext>
            </a:extLst>
          </p:cNvPr>
          <p:cNvSpPr>
            <a:spLocks noGrp="1"/>
          </p:cNvSpPr>
          <p:nvPr>
            <p:ph type="pic" sz="quarter" idx="14" hasCustomPrompt="1"/>
          </p:nvPr>
        </p:nvSpPr>
        <p:spPr>
          <a:xfrm>
            <a:off x="6683831" y="0"/>
            <a:ext cx="5508168" cy="6858000"/>
          </a:xfrm>
          <a:prstGeom prst="rect">
            <a:avLst/>
          </a:prstGeom>
        </p:spPr>
        <p:txBody>
          <a:bodyPr/>
          <a:lstStyle>
            <a:lvl1pPr marL="0" indent="0" algn="ctr">
              <a:buNone/>
              <a:defRPr/>
            </a:lvl1pPr>
          </a:lstStyle>
          <a:p>
            <a:r>
              <a:rPr lang="en-US" dirty="0"/>
              <a:t>Click to add photo</a:t>
            </a:r>
          </a:p>
        </p:txBody>
      </p:sp>
      <p:sp>
        <p:nvSpPr>
          <p:cNvPr id="28" name="Slide Number Placeholder 5">
            <a:extLst>
              <a:ext uri="{FF2B5EF4-FFF2-40B4-BE49-F238E27FC236}">
                <a16:creationId xmlns:a16="http://schemas.microsoft.com/office/drawing/2014/main" id="{8D667147-015B-4B04-886E-3451355DC70A}"/>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6842561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ractio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B09C70A-0F34-4BEB-BABD-659A58DC489C}"/>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a:extLst>
              <a:ext uri="{FF2B5EF4-FFF2-40B4-BE49-F238E27FC236}">
                <a16:creationId xmlns:a16="http://schemas.microsoft.com/office/drawing/2014/main" id="{8F6663C8-5425-48D7-9E9D-F2B794222FA5}"/>
              </a:ext>
            </a:extLst>
          </p:cNvPr>
          <p:cNvSpPr>
            <a:spLocks noGrp="1"/>
          </p:cNvSpPr>
          <p:nvPr>
            <p:ph type="title" hasCustomPrompt="1"/>
          </p:nvPr>
        </p:nvSpPr>
        <p:spPr>
          <a:xfrm>
            <a:off x="4038600" y="599301"/>
            <a:ext cx="4114800" cy="607969"/>
          </a:xfrm>
          <a:prstGeom prst="rect">
            <a:avLst/>
          </a:prstGeom>
        </p:spPr>
        <p:txBody>
          <a:bodyPr anchor="ctr"/>
          <a:lstStyle>
            <a:lvl1pPr algn="ctr">
              <a:defRPr sz="2400" cap="all" spc="100" baseline="0">
                <a:solidFill>
                  <a:schemeClr val="tx2">
                    <a:lumMod val="75000"/>
                  </a:schemeClr>
                </a:solidFill>
              </a:defRPr>
            </a:lvl1pPr>
          </a:lstStyle>
          <a:p>
            <a:r>
              <a:rPr lang="en-US" dirty="0"/>
              <a:t>CLICK TO add title</a:t>
            </a:r>
          </a:p>
        </p:txBody>
      </p:sp>
      <p:sp>
        <p:nvSpPr>
          <p:cNvPr id="34" name="Text Placeholder 10">
            <a:extLst>
              <a:ext uri="{FF2B5EF4-FFF2-40B4-BE49-F238E27FC236}">
                <a16:creationId xmlns:a16="http://schemas.microsoft.com/office/drawing/2014/main" id="{781F399C-8EA8-402F-B2A4-828B062584C2}"/>
              </a:ext>
            </a:extLst>
          </p:cNvPr>
          <p:cNvSpPr>
            <a:spLocks noGrp="1"/>
          </p:cNvSpPr>
          <p:nvPr>
            <p:ph type="body" sz="quarter" idx="33" hasCustomPrompt="1"/>
          </p:nvPr>
        </p:nvSpPr>
        <p:spPr>
          <a:xfrm>
            <a:off x="4362186" y="1011441"/>
            <a:ext cx="3467628" cy="568896"/>
          </a:xfrm>
          <a:prstGeom prst="rect">
            <a:avLst/>
          </a:prstGeom>
        </p:spPr>
        <p:txBody>
          <a:bodyPr anchor="ctr"/>
          <a:lstStyle>
            <a:lvl1pPr marL="0" indent="0" algn="ctr">
              <a:buNone/>
              <a:defRPr sz="2000" cap="none" spc="100" baseline="0">
                <a:solidFill>
                  <a:schemeClr val="tx2">
                    <a:lumMod val="75000"/>
                  </a:schemeClr>
                </a:solidFill>
                <a:latin typeface="+mn-lt"/>
              </a:defRPr>
            </a:lvl1pPr>
          </a:lstStyle>
          <a:p>
            <a:pPr lvl="0"/>
            <a:r>
              <a:rPr lang="en-US" dirty="0"/>
              <a:t>Click to add title</a:t>
            </a:r>
          </a:p>
        </p:txBody>
      </p:sp>
      <p:sp>
        <p:nvSpPr>
          <p:cNvPr id="35" name="Text Placeholder 10">
            <a:extLst>
              <a:ext uri="{FF2B5EF4-FFF2-40B4-BE49-F238E27FC236}">
                <a16:creationId xmlns:a16="http://schemas.microsoft.com/office/drawing/2014/main" id="{07DF62A2-2B04-4192-9858-1F4C30EFDA5B}"/>
              </a:ext>
            </a:extLst>
          </p:cNvPr>
          <p:cNvSpPr>
            <a:spLocks noGrp="1"/>
          </p:cNvSpPr>
          <p:nvPr>
            <p:ph type="body" sz="quarter" idx="34" hasCustomPrompt="1"/>
          </p:nvPr>
        </p:nvSpPr>
        <p:spPr>
          <a:xfrm>
            <a:off x="910838" y="2564313"/>
            <a:ext cx="4750631"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11" name="Text Placeholder 10">
            <a:extLst>
              <a:ext uri="{FF2B5EF4-FFF2-40B4-BE49-F238E27FC236}">
                <a16:creationId xmlns:a16="http://schemas.microsoft.com/office/drawing/2014/main" id="{910CB016-EEF8-4992-8F92-8FE3375CEB06}"/>
              </a:ext>
            </a:extLst>
          </p:cNvPr>
          <p:cNvSpPr>
            <a:spLocks noGrp="1"/>
          </p:cNvSpPr>
          <p:nvPr>
            <p:ph type="body" sz="quarter" idx="25" hasCustomPrompt="1"/>
          </p:nvPr>
        </p:nvSpPr>
        <p:spPr>
          <a:xfrm>
            <a:off x="7739877" y="2564313"/>
            <a:ext cx="3532840" cy="448769"/>
          </a:xfrm>
          <a:prstGeom prst="rect">
            <a:avLst/>
          </a:prstGeom>
        </p:spPr>
        <p:txBody>
          <a:bodyPr/>
          <a:lstStyle>
            <a:lvl1pPr marL="0" indent="0" algn="ctr">
              <a:buNone/>
              <a:defRPr sz="1800" cap="none" spc="200" baseline="0">
                <a:solidFill>
                  <a:schemeClr val="accent5">
                    <a:lumMod val="50000"/>
                  </a:schemeClr>
                </a:solidFill>
                <a:latin typeface="+mj-lt"/>
              </a:defRPr>
            </a:lvl1pPr>
          </a:lstStyle>
          <a:p>
            <a:pPr lvl="0"/>
            <a:r>
              <a:rPr lang="en-US" dirty="0"/>
              <a:t>Click to add title</a:t>
            </a:r>
          </a:p>
        </p:txBody>
      </p:sp>
      <p:sp>
        <p:nvSpPr>
          <p:cNvPr id="30" name="Content Placeholder 29">
            <a:extLst>
              <a:ext uri="{FF2B5EF4-FFF2-40B4-BE49-F238E27FC236}">
                <a16:creationId xmlns:a16="http://schemas.microsoft.com/office/drawing/2014/main" id="{E7176063-74EF-4FC1-A687-2F5900412F55}"/>
              </a:ext>
            </a:extLst>
          </p:cNvPr>
          <p:cNvSpPr>
            <a:spLocks noGrp="1"/>
          </p:cNvSpPr>
          <p:nvPr>
            <p:ph sz="quarter" idx="35" hasCustomPrompt="1"/>
          </p:nvPr>
        </p:nvSpPr>
        <p:spPr>
          <a:xfrm>
            <a:off x="911225" y="3187700"/>
            <a:ext cx="4749800" cy="2771775"/>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7" name="Content Placeholder 29">
            <a:extLst>
              <a:ext uri="{FF2B5EF4-FFF2-40B4-BE49-F238E27FC236}">
                <a16:creationId xmlns:a16="http://schemas.microsoft.com/office/drawing/2014/main" id="{1958214F-5F3C-4FBF-9DBD-97579EF4CF49}"/>
              </a:ext>
            </a:extLst>
          </p:cNvPr>
          <p:cNvSpPr>
            <a:spLocks noGrp="1"/>
          </p:cNvSpPr>
          <p:nvPr>
            <p:ph sz="quarter" idx="36" hasCustomPrompt="1"/>
          </p:nvPr>
        </p:nvSpPr>
        <p:spPr>
          <a:xfrm>
            <a:off x="7028164" y="3107442"/>
            <a:ext cx="4252612" cy="2882900"/>
          </a:xfrm>
          <a:prstGeom prst="rect">
            <a:avLst/>
          </a:prstGeom>
        </p:spPr>
        <p:txBody>
          <a:bodyPr/>
          <a:lstStyle>
            <a:lvl1pPr marL="0" indent="0">
              <a:buNone/>
              <a:defRPr sz="1400" cap="all" baseline="0"/>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content</a:t>
            </a:r>
          </a:p>
        </p:txBody>
      </p:sp>
      <p:sp>
        <p:nvSpPr>
          <p:cNvPr id="3" name="Date Placeholder 2">
            <a:extLst>
              <a:ext uri="{FF2B5EF4-FFF2-40B4-BE49-F238E27FC236}">
                <a16:creationId xmlns:a16="http://schemas.microsoft.com/office/drawing/2014/main" id="{39058ECB-2935-45B1-80F1-ED38302C2759}"/>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8FC42CC-A62B-40E8-907A-F15D7C216F8A}"/>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333E0735-85DE-48C3-8FE9-0754F9ABD6C1}"/>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176633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41964828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Yr Action Plan">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A378E50-94EF-4230-91B3-4CDA4804D460}"/>
              </a:ext>
              <a:ext uri="{C183D7F6-B498-43B3-948B-1728B52AA6E4}">
                <adec:decorative xmlns:adec="http://schemas.microsoft.com/office/drawing/2017/decorative" val="1"/>
              </a:ext>
            </a:extLst>
          </p:cNvPr>
          <p:cNvGrpSpPr/>
          <p:nvPr userDrawn="1"/>
        </p:nvGrpSpPr>
        <p:grpSpPr>
          <a:xfrm>
            <a:off x="2749477" y="4411918"/>
            <a:ext cx="7895340" cy="344415"/>
            <a:chOff x="2749477" y="4411918"/>
            <a:chExt cx="7895340" cy="344415"/>
          </a:xfrm>
        </p:grpSpPr>
        <p:cxnSp>
          <p:nvCxnSpPr>
            <p:cNvPr id="102" name="Straight Connector 101">
              <a:extLst>
                <a:ext uri="{FF2B5EF4-FFF2-40B4-BE49-F238E27FC236}">
                  <a16:creationId xmlns:a16="http://schemas.microsoft.com/office/drawing/2014/main" id="{3FDF687F-1594-4839-AA46-5DACB2E040FA}"/>
                </a:ext>
                <a:ext uri="{C183D7F6-B498-43B3-948B-1728B52AA6E4}">
                  <adec:decorative xmlns:adec="http://schemas.microsoft.com/office/drawing/2017/decorative" val="1"/>
                </a:ext>
              </a:extLst>
            </p:cNvPr>
            <p:cNvCxnSpPr>
              <a:cxnSpLocks/>
            </p:cNvCxnSpPr>
            <p:nvPr/>
          </p:nvCxnSpPr>
          <p:spPr>
            <a:xfrm flipH="1">
              <a:off x="274947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EAD917A9-665D-46F4-8911-E2881838B6E6}"/>
                </a:ext>
                <a:ext uri="{C183D7F6-B498-43B3-948B-1728B52AA6E4}">
                  <adec:decorative xmlns:adec="http://schemas.microsoft.com/office/drawing/2017/decorative" val="1"/>
                </a:ext>
              </a:extLst>
            </p:cNvPr>
            <p:cNvCxnSpPr>
              <a:cxnSpLocks/>
            </p:cNvCxnSpPr>
            <p:nvPr/>
          </p:nvCxnSpPr>
          <p:spPr>
            <a:xfrm flipH="1">
              <a:off x="6699668"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7D52265-C77D-45A6-96A5-2656848A3117}"/>
                </a:ext>
                <a:ext uri="{C183D7F6-B498-43B3-948B-1728B52AA6E4}">
                  <adec:decorative xmlns:adec="http://schemas.microsoft.com/office/drawing/2017/decorative" val="1"/>
                </a:ext>
              </a:extLst>
            </p:cNvPr>
            <p:cNvCxnSpPr>
              <a:cxnSpLocks/>
            </p:cNvCxnSpPr>
            <p:nvPr/>
          </p:nvCxnSpPr>
          <p:spPr>
            <a:xfrm flipH="1">
              <a:off x="10643557" y="441191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4075B284-B3F9-49E3-A5BC-FBFD2C706C3D}"/>
              </a:ext>
              <a:ext uri="{C183D7F6-B498-43B3-948B-1728B52AA6E4}">
                <adec:decorative xmlns:adec="http://schemas.microsoft.com/office/drawing/2017/decorative" val="1"/>
              </a:ext>
            </a:extLst>
          </p:cNvPr>
          <p:cNvGrpSpPr/>
          <p:nvPr userDrawn="1"/>
        </p:nvGrpSpPr>
        <p:grpSpPr>
          <a:xfrm>
            <a:off x="2750737" y="2675138"/>
            <a:ext cx="6313957" cy="344415"/>
            <a:chOff x="2750737" y="2675138"/>
            <a:chExt cx="6313957" cy="344415"/>
          </a:xfrm>
        </p:grpSpPr>
        <p:cxnSp>
          <p:nvCxnSpPr>
            <p:cNvPr id="148" name="Straight Connector 147">
              <a:extLst>
                <a:ext uri="{FF2B5EF4-FFF2-40B4-BE49-F238E27FC236}">
                  <a16:creationId xmlns:a16="http://schemas.microsoft.com/office/drawing/2014/main" id="{1D75FFD8-965E-47C7-B05F-A941B5164AB4}"/>
                </a:ext>
                <a:ext uri="{C183D7F6-B498-43B3-948B-1728B52AA6E4}">
                  <adec:decorative xmlns:adec="http://schemas.microsoft.com/office/drawing/2017/decorative" val="1"/>
                </a:ext>
              </a:extLst>
            </p:cNvPr>
            <p:cNvCxnSpPr>
              <a:cxnSpLocks/>
            </p:cNvCxnSpPr>
            <p:nvPr userDrawn="1"/>
          </p:nvCxnSpPr>
          <p:spPr>
            <a:xfrm flipH="1">
              <a:off x="275073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a:extLst>
                <a:ext uri="{FF2B5EF4-FFF2-40B4-BE49-F238E27FC236}">
                  <a16:creationId xmlns:a16="http://schemas.microsoft.com/office/drawing/2014/main" id="{ABDDFF1A-AABD-4DA5-9811-02C4149132AF}"/>
                </a:ext>
                <a:ext uri="{C183D7F6-B498-43B3-948B-1728B52AA6E4}">
                  <adec:decorative xmlns:adec="http://schemas.microsoft.com/office/drawing/2017/decorative" val="1"/>
                </a:ext>
              </a:extLst>
            </p:cNvPr>
            <p:cNvCxnSpPr>
              <a:cxnSpLocks/>
            </p:cNvCxnSpPr>
            <p:nvPr userDrawn="1"/>
          </p:nvCxnSpPr>
          <p:spPr>
            <a:xfrm flipH="1">
              <a:off x="5116887"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7862A0FB-DDED-42C5-B28D-D466080F4637}"/>
                </a:ext>
                <a:ext uri="{C183D7F6-B498-43B3-948B-1728B52AA6E4}">
                  <adec:decorative xmlns:adec="http://schemas.microsoft.com/office/drawing/2017/decorative" val="1"/>
                </a:ext>
              </a:extLst>
            </p:cNvPr>
            <p:cNvCxnSpPr>
              <a:cxnSpLocks/>
            </p:cNvCxnSpPr>
            <p:nvPr userDrawn="1"/>
          </p:nvCxnSpPr>
          <p:spPr>
            <a:xfrm flipH="1">
              <a:off x="9063434" y="2675138"/>
              <a:ext cx="1260" cy="34441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7CD073CE-AA33-40C2-9636-3F5C236050F4}"/>
              </a:ext>
            </a:extLst>
          </p:cNvPr>
          <p:cNvSpPr>
            <a:spLocks noGrp="1"/>
          </p:cNvSpPr>
          <p:nvPr>
            <p:ph type="title" hasCustomPrompt="1"/>
          </p:nvPr>
        </p:nvSpPr>
        <p:spPr>
          <a:xfrm>
            <a:off x="4292241" y="693422"/>
            <a:ext cx="3607518" cy="633402"/>
          </a:xfrm>
          <a:prstGeom prst="rect">
            <a:avLst/>
          </a:prstGeom>
          <a:ln w="28575">
            <a:solidFill>
              <a:schemeClr val="accent2"/>
            </a:solidFill>
          </a:ln>
        </p:spPr>
        <p:txBody>
          <a:bodyPr anchor="ctr"/>
          <a:lstStyle>
            <a:lvl1pPr algn="ctr">
              <a:defRPr sz="2400" cap="all" spc="100" baseline="0">
                <a:solidFill>
                  <a:schemeClr val="tx2"/>
                </a:solidFill>
              </a:defRPr>
            </a:lvl1pPr>
          </a:lstStyle>
          <a:p>
            <a:r>
              <a:rPr lang="en-US" dirty="0"/>
              <a:t>Click to add title</a:t>
            </a:r>
          </a:p>
        </p:txBody>
      </p:sp>
      <p:sp>
        <p:nvSpPr>
          <p:cNvPr id="58" name="Text Placeholder 14">
            <a:extLst>
              <a:ext uri="{FF2B5EF4-FFF2-40B4-BE49-F238E27FC236}">
                <a16:creationId xmlns:a16="http://schemas.microsoft.com/office/drawing/2014/main" id="{FC053B39-4BE6-44B3-8D93-ED230B1611A4}"/>
              </a:ext>
            </a:extLst>
          </p:cNvPr>
          <p:cNvSpPr>
            <a:spLocks noGrp="1"/>
          </p:cNvSpPr>
          <p:nvPr>
            <p:ph type="body" sz="quarter" idx="43" hasCustomPrompt="1"/>
          </p:nvPr>
        </p:nvSpPr>
        <p:spPr>
          <a:xfrm>
            <a:off x="202936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9" name="Text Placeholder 14">
            <a:extLst>
              <a:ext uri="{FF2B5EF4-FFF2-40B4-BE49-F238E27FC236}">
                <a16:creationId xmlns:a16="http://schemas.microsoft.com/office/drawing/2014/main" id="{95F74BD3-C751-4644-9E0D-36D890A69E6E}"/>
              </a:ext>
            </a:extLst>
          </p:cNvPr>
          <p:cNvSpPr>
            <a:spLocks noGrp="1"/>
          </p:cNvSpPr>
          <p:nvPr>
            <p:ph type="body" sz="quarter" idx="44" hasCustomPrompt="1"/>
          </p:nvPr>
        </p:nvSpPr>
        <p:spPr>
          <a:xfrm>
            <a:off x="4397612"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0" name="Text Placeholder 14">
            <a:extLst>
              <a:ext uri="{FF2B5EF4-FFF2-40B4-BE49-F238E27FC236}">
                <a16:creationId xmlns:a16="http://schemas.microsoft.com/office/drawing/2014/main" id="{3D5CF2BE-8C0B-408F-AEEB-45E3B588305D}"/>
              </a:ext>
            </a:extLst>
          </p:cNvPr>
          <p:cNvSpPr>
            <a:spLocks noGrp="1"/>
          </p:cNvSpPr>
          <p:nvPr>
            <p:ph type="body" sz="quarter" idx="45" hasCustomPrompt="1"/>
          </p:nvPr>
        </p:nvSpPr>
        <p:spPr>
          <a:xfrm>
            <a:off x="8344687" y="2200550"/>
            <a:ext cx="1440088" cy="469597"/>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56" name="Text Placeholder 14">
            <a:extLst>
              <a:ext uri="{FF2B5EF4-FFF2-40B4-BE49-F238E27FC236}">
                <a16:creationId xmlns:a16="http://schemas.microsoft.com/office/drawing/2014/main" id="{4A07D9B0-4F06-4D69-B211-37FC634E5084}"/>
              </a:ext>
            </a:extLst>
          </p:cNvPr>
          <p:cNvSpPr>
            <a:spLocks noGrp="1"/>
          </p:cNvSpPr>
          <p:nvPr>
            <p:ph type="body" sz="quarter" idx="41" hasCustomPrompt="1"/>
          </p:nvPr>
        </p:nvSpPr>
        <p:spPr>
          <a:xfrm>
            <a:off x="696804" y="2739533"/>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20" name="Text Placeholder 14">
            <a:extLst>
              <a:ext uri="{FF2B5EF4-FFF2-40B4-BE49-F238E27FC236}">
                <a16:creationId xmlns:a16="http://schemas.microsoft.com/office/drawing/2014/main" id="{E36FDE7A-7F96-4A7E-AB4F-DBCEFD81C3BA}"/>
              </a:ext>
            </a:extLst>
          </p:cNvPr>
          <p:cNvSpPr>
            <a:spLocks noGrp="1"/>
          </p:cNvSpPr>
          <p:nvPr>
            <p:ph type="body" sz="quarter" idx="17" hasCustomPrompt="1"/>
          </p:nvPr>
        </p:nvSpPr>
        <p:spPr>
          <a:xfrm>
            <a:off x="171234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1" name="Text Placeholder 14">
            <a:extLst>
              <a:ext uri="{FF2B5EF4-FFF2-40B4-BE49-F238E27FC236}">
                <a16:creationId xmlns:a16="http://schemas.microsoft.com/office/drawing/2014/main" id="{C3C9C771-CEBA-46FF-9941-0F82E4028CC4}"/>
              </a:ext>
            </a:extLst>
          </p:cNvPr>
          <p:cNvSpPr>
            <a:spLocks noGrp="1"/>
          </p:cNvSpPr>
          <p:nvPr>
            <p:ph type="body" sz="quarter" idx="18" hasCustomPrompt="1"/>
          </p:nvPr>
        </p:nvSpPr>
        <p:spPr>
          <a:xfrm>
            <a:off x="250176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2" name="Text Placeholder 14">
            <a:extLst>
              <a:ext uri="{FF2B5EF4-FFF2-40B4-BE49-F238E27FC236}">
                <a16:creationId xmlns:a16="http://schemas.microsoft.com/office/drawing/2014/main" id="{945F6154-355B-4195-8155-1E8C079CDEE2}"/>
              </a:ext>
            </a:extLst>
          </p:cNvPr>
          <p:cNvSpPr>
            <a:spLocks noGrp="1"/>
          </p:cNvSpPr>
          <p:nvPr>
            <p:ph type="body" sz="quarter" idx="19" hasCustomPrompt="1"/>
          </p:nvPr>
        </p:nvSpPr>
        <p:spPr>
          <a:xfrm>
            <a:off x="329117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3" name="Text Placeholder 14">
            <a:extLst>
              <a:ext uri="{FF2B5EF4-FFF2-40B4-BE49-F238E27FC236}">
                <a16:creationId xmlns:a16="http://schemas.microsoft.com/office/drawing/2014/main" id="{B8E228D5-C0F1-4215-8880-B28856B6F77B}"/>
              </a:ext>
            </a:extLst>
          </p:cNvPr>
          <p:cNvSpPr>
            <a:spLocks noGrp="1"/>
          </p:cNvSpPr>
          <p:nvPr>
            <p:ph type="body" sz="quarter" idx="20" hasCustomPrompt="1"/>
          </p:nvPr>
        </p:nvSpPr>
        <p:spPr>
          <a:xfrm>
            <a:off x="408059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4" name="Text Placeholder 14">
            <a:extLst>
              <a:ext uri="{FF2B5EF4-FFF2-40B4-BE49-F238E27FC236}">
                <a16:creationId xmlns:a16="http://schemas.microsoft.com/office/drawing/2014/main" id="{5568E40A-0330-4C80-9F64-FB6C4B7CC11D}"/>
              </a:ext>
            </a:extLst>
          </p:cNvPr>
          <p:cNvSpPr>
            <a:spLocks noGrp="1"/>
          </p:cNvSpPr>
          <p:nvPr>
            <p:ph type="body" sz="quarter" idx="21" hasCustomPrompt="1"/>
          </p:nvPr>
        </p:nvSpPr>
        <p:spPr>
          <a:xfrm>
            <a:off x="4810807" y="3170170"/>
            <a:ext cx="61531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5" name="Text Placeholder 14">
            <a:extLst>
              <a:ext uri="{FF2B5EF4-FFF2-40B4-BE49-F238E27FC236}">
                <a16:creationId xmlns:a16="http://schemas.microsoft.com/office/drawing/2014/main" id="{EC8A3FD2-F6F6-40A0-89E1-7769CBB8D4BB}"/>
              </a:ext>
            </a:extLst>
          </p:cNvPr>
          <p:cNvSpPr>
            <a:spLocks noGrp="1"/>
          </p:cNvSpPr>
          <p:nvPr>
            <p:ph type="body" sz="quarter" idx="22" hasCustomPrompt="1"/>
          </p:nvPr>
        </p:nvSpPr>
        <p:spPr>
          <a:xfrm>
            <a:off x="565942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6" name="Text Placeholder 14">
            <a:extLst>
              <a:ext uri="{FF2B5EF4-FFF2-40B4-BE49-F238E27FC236}">
                <a16:creationId xmlns:a16="http://schemas.microsoft.com/office/drawing/2014/main" id="{A882D901-8E7C-431B-B6E9-14C8BD5B22C0}"/>
              </a:ext>
            </a:extLst>
          </p:cNvPr>
          <p:cNvSpPr>
            <a:spLocks noGrp="1"/>
          </p:cNvSpPr>
          <p:nvPr>
            <p:ph type="body" sz="quarter" idx="23" hasCustomPrompt="1"/>
          </p:nvPr>
        </p:nvSpPr>
        <p:spPr>
          <a:xfrm>
            <a:off x="644883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7" name="Text Placeholder 14">
            <a:extLst>
              <a:ext uri="{FF2B5EF4-FFF2-40B4-BE49-F238E27FC236}">
                <a16:creationId xmlns:a16="http://schemas.microsoft.com/office/drawing/2014/main" id="{2051E2EF-F729-4B79-8CD4-C0D60EE9AD08}"/>
              </a:ext>
            </a:extLst>
          </p:cNvPr>
          <p:cNvSpPr>
            <a:spLocks noGrp="1"/>
          </p:cNvSpPr>
          <p:nvPr>
            <p:ph type="body" sz="quarter" idx="24" hasCustomPrompt="1"/>
          </p:nvPr>
        </p:nvSpPr>
        <p:spPr>
          <a:xfrm>
            <a:off x="723825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8" name="Text Placeholder 14">
            <a:extLst>
              <a:ext uri="{FF2B5EF4-FFF2-40B4-BE49-F238E27FC236}">
                <a16:creationId xmlns:a16="http://schemas.microsoft.com/office/drawing/2014/main" id="{A8A6BF26-67C7-4AFD-82B4-5F8831E6276B}"/>
              </a:ext>
            </a:extLst>
          </p:cNvPr>
          <p:cNvSpPr>
            <a:spLocks noGrp="1"/>
          </p:cNvSpPr>
          <p:nvPr>
            <p:ph type="body" sz="quarter" idx="25" hasCustomPrompt="1"/>
          </p:nvPr>
        </p:nvSpPr>
        <p:spPr>
          <a:xfrm>
            <a:off x="802766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29" name="Text Placeholder 14">
            <a:extLst>
              <a:ext uri="{FF2B5EF4-FFF2-40B4-BE49-F238E27FC236}">
                <a16:creationId xmlns:a16="http://schemas.microsoft.com/office/drawing/2014/main" id="{9D579002-8C14-4A35-90BB-43E508420D98}"/>
              </a:ext>
            </a:extLst>
          </p:cNvPr>
          <p:cNvSpPr>
            <a:spLocks noGrp="1"/>
          </p:cNvSpPr>
          <p:nvPr>
            <p:ph type="body" sz="quarter" idx="26" hasCustomPrompt="1"/>
          </p:nvPr>
        </p:nvSpPr>
        <p:spPr>
          <a:xfrm>
            <a:off x="8817081"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0" name="Text Placeholder 14">
            <a:extLst>
              <a:ext uri="{FF2B5EF4-FFF2-40B4-BE49-F238E27FC236}">
                <a16:creationId xmlns:a16="http://schemas.microsoft.com/office/drawing/2014/main" id="{AA2D386B-15E3-4543-8D79-5B890CB60E7F}"/>
              </a:ext>
            </a:extLst>
          </p:cNvPr>
          <p:cNvSpPr>
            <a:spLocks noGrp="1"/>
          </p:cNvSpPr>
          <p:nvPr>
            <p:ph type="body" sz="quarter" idx="27" hasCustomPrompt="1"/>
          </p:nvPr>
        </p:nvSpPr>
        <p:spPr>
          <a:xfrm>
            <a:off x="9606496"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1" name="Text Placeholder 14">
            <a:extLst>
              <a:ext uri="{FF2B5EF4-FFF2-40B4-BE49-F238E27FC236}">
                <a16:creationId xmlns:a16="http://schemas.microsoft.com/office/drawing/2014/main" id="{D1BBCCCB-0A70-4CE2-AC23-DC53C20096BA}"/>
              </a:ext>
            </a:extLst>
          </p:cNvPr>
          <p:cNvSpPr>
            <a:spLocks noGrp="1"/>
          </p:cNvSpPr>
          <p:nvPr>
            <p:ph type="body" sz="quarter" idx="28" hasCustomPrompt="1"/>
          </p:nvPr>
        </p:nvSpPr>
        <p:spPr>
          <a:xfrm>
            <a:off x="10395907" y="3170170"/>
            <a:ext cx="495300" cy="652276"/>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61" name="Text Placeholder 14">
            <a:extLst>
              <a:ext uri="{FF2B5EF4-FFF2-40B4-BE49-F238E27FC236}">
                <a16:creationId xmlns:a16="http://schemas.microsoft.com/office/drawing/2014/main" id="{83DD38EA-382F-4255-927F-5F23153D51A7}"/>
              </a:ext>
            </a:extLst>
          </p:cNvPr>
          <p:cNvSpPr>
            <a:spLocks noGrp="1"/>
          </p:cNvSpPr>
          <p:nvPr>
            <p:ph type="body" sz="quarter" idx="46" hasCustomPrompt="1"/>
          </p:nvPr>
        </p:nvSpPr>
        <p:spPr>
          <a:xfrm>
            <a:off x="202936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n-lt"/>
              </a:defRPr>
            </a:lvl1pPr>
          </a:lstStyle>
          <a:p>
            <a:pPr lvl="0"/>
            <a:r>
              <a:rPr lang="en-US" dirty="0"/>
              <a:t>Click to add text</a:t>
            </a:r>
          </a:p>
        </p:txBody>
      </p:sp>
      <p:sp>
        <p:nvSpPr>
          <p:cNvPr id="62" name="Text Placeholder 14">
            <a:extLst>
              <a:ext uri="{FF2B5EF4-FFF2-40B4-BE49-F238E27FC236}">
                <a16:creationId xmlns:a16="http://schemas.microsoft.com/office/drawing/2014/main" id="{DDBB317C-ECEA-48F8-B070-51A7C7B4CDB2}"/>
              </a:ext>
            </a:extLst>
          </p:cNvPr>
          <p:cNvSpPr>
            <a:spLocks noGrp="1"/>
          </p:cNvSpPr>
          <p:nvPr>
            <p:ph type="body" sz="quarter" idx="47" hasCustomPrompt="1"/>
          </p:nvPr>
        </p:nvSpPr>
        <p:spPr>
          <a:xfrm>
            <a:off x="5976442" y="4003137"/>
            <a:ext cx="1440088" cy="408780"/>
          </a:xfrm>
          <a:prstGeom prst="rect">
            <a:avLst/>
          </a:prstGeom>
        </p:spPr>
        <p:txBody>
          <a:bodyPr anchor="b"/>
          <a:lstStyle>
            <a:lvl1pPr marL="0" indent="0" algn="ctr">
              <a:lnSpc>
                <a:spcPct val="100000"/>
              </a:lnSpc>
              <a:spcBef>
                <a:spcPts val="0"/>
              </a:spcBef>
              <a:buNone/>
              <a:defRPr sz="1400" b="0" cap="none" spc="100" baseline="0">
                <a:solidFill>
                  <a:schemeClr val="accent5">
                    <a:lumMod val="50000"/>
                  </a:schemeClr>
                </a:solidFill>
                <a:latin typeface="+mn-lt"/>
              </a:defRPr>
            </a:lvl1pPr>
          </a:lstStyle>
          <a:p>
            <a:pPr lvl="0"/>
            <a:r>
              <a:rPr lang="en-US" dirty="0"/>
              <a:t>Click to add text</a:t>
            </a:r>
          </a:p>
        </p:txBody>
      </p:sp>
      <p:sp>
        <p:nvSpPr>
          <p:cNvPr id="63" name="Text Placeholder 14">
            <a:extLst>
              <a:ext uri="{FF2B5EF4-FFF2-40B4-BE49-F238E27FC236}">
                <a16:creationId xmlns:a16="http://schemas.microsoft.com/office/drawing/2014/main" id="{5C19CD78-318A-4E21-9027-254A8711F4C1}"/>
              </a:ext>
            </a:extLst>
          </p:cNvPr>
          <p:cNvSpPr>
            <a:spLocks noGrp="1"/>
          </p:cNvSpPr>
          <p:nvPr>
            <p:ph type="body" sz="quarter" idx="48" hasCustomPrompt="1"/>
          </p:nvPr>
        </p:nvSpPr>
        <p:spPr>
          <a:xfrm>
            <a:off x="9923517" y="4003137"/>
            <a:ext cx="1440088" cy="408780"/>
          </a:xfrm>
          <a:prstGeom prst="rect">
            <a:avLst/>
          </a:prstGeom>
        </p:spPr>
        <p:txBody>
          <a:bodyPr anchor="b"/>
          <a:lstStyle>
            <a:lvl1pPr marL="0" indent="0" algn="ctr">
              <a:lnSpc>
                <a:spcPct val="100000"/>
              </a:lnSpc>
              <a:spcBef>
                <a:spcPts val="0"/>
              </a:spcBef>
              <a:buNone/>
              <a:defRPr sz="1400" cap="none" spc="100" baseline="0">
                <a:solidFill>
                  <a:schemeClr val="accent5">
                    <a:lumMod val="50000"/>
                  </a:schemeClr>
                </a:solidFill>
                <a:latin typeface="+mj-lt"/>
              </a:defRPr>
            </a:lvl1pPr>
          </a:lstStyle>
          <a:p>
            <a:pPr lvl="0"/>
            <a:r>
              <a:rPr lang="en-US" dirty="0"/>
              <a:t>Click to add text</a:t>
            </a:r>
          </a:p>
        </p:txBody>
      </p:sp>
      <p:sp>
        <p:nvSpPr>
          <p:cNvPr id="57" name="Text Placeholder 14">
            <a:extLst>
              <a:ext uri="{FF2B5EF4-FFF2-40B4-BE49-F238E27FC236}">
                <a16:creationId xmlns:a16="http://schemas.microsoft.com/office/drawing/2014/main" id="{A437805B-FB40-4996-AD55-1BF1A2D64F0B}"/>
              </a:ext>
            </a:extLst>
          </p:cNvPr>
          <p:cNvSpPr>
            <a:spLocks noGrp="1"/>
          </p:cNvSpPr>
          <p:nvPr>
            <p:ph type="body" sz="quarter" idx="42" hasCustomPrompt="1"/>
          </p:nvPr>
        </p:nvSpPr>
        <p:spPr>
          <a:xfrm>
            <a:off x="696804" y="4437609"/>
            <a:ext cx="1021001" cy="501726"/>
          </a:xfrm>
          <a:prstGeom prst="rect">
            <a:avLst/>
          </a:prstGeom>
        </p:spPr>
        <p:txBody>
          <a:bodyPr anchor="ctr"/>
          <a:lstStyle>
            <a:lvl1pPr marL="0" indent="0" algn="ctr">
              <a:buNone/>
              <a:defRPr sz="2000" cap="none" spc="100" baseline="0">
                <a:solidFill>
                  <a:schemeClr val="accent5">
                    <a:lumMod val="50000"/>
                  </a:schemeClr>
                </a:solidFill>
                <a:latin typeface="+mj-lt"/>
              </a:defRPr>
            </a:lvl1pPr>
          </a:lstStyle>
          <a:p>
            <a:pPr lvl="0"/>
            <a:r>
              <a:rPr lang="en-US" dirty="0"/>
              <a:t>Add year</a:t>
            </a:r>
          </a:p>
        </p:txBody>
      </p:sp>
      <p:sp>
        <p:nvSpPr>
          <p:cNvPr id="32" name="Text Placeholder 14">
            <a:extLst>
              <a:ext uri="{FF2B5EF4-FFF2-40B4-BE49-F238E27FC236}">
                <a16:creationId xmlns:a16="http://schemas.microsoft.com/office/drawing/2014/main" id="{40A55730-770B-4851-B7C1-A3AE260339EC}"/>
              </a:ext>
            </a:extLst>
          </p:cNvPr>
          <p:cNvSpPr>
            <a:spLocks noGrp="1"/>
          </p:cNvSpPr>
          <p:nvPr>
            <p:ph type="body" sz="quarter" idx="29" hasCustomPrompt="1"/>
          </p:nvPr>
        </p:nvSpPr>
        <p:spPr>
          <a:xfrm>
            <a:off x="171234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3" name="Text Placeholder 14">
            <a:extLst>
              <a:ext uri="{FF2B5EF4-FFF2-40B4-BE49-F238E27FC236}">
                <a16:creationId xmlns:a16="http://schemas.microsoft.com/office/drawing/2014/main" id="{32F5F67C-8450-4CC2-984C-18CEA2A424FA}"/>
              </a:ext>
            </a:extLst>
          </p:cNvPr>
          <p:cNvSpPr>
            <a:spLocks noGrp="1"/>
          </p:cNvSpPr>
          <p:nvPr>
            <p:ph type="body" sz="quarter" idx="30" hasCustomPrompt="1"/>
          </p:nvPr>
        </p:nvSpPr>
        <p:spPr>
          <a:xfrm>
            <a:off x="250176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4" name="Text Placeholder 14">
            <a:extLst>
              <a:ext uri="{FF2B5EF4-FFF2-40B4-BE49-F238E27FC236}">
                <a16:creationId xmlns:a16="http://schemas.microsoft.com/office/drawing/2014/main" id="{205940B1-D0A7-4FA0-8075-1DD875262A2B}"/>
              </a:ext>
            </a:extLst>
          </p:cNvPr>
          <p:cNvSpPr>
            <a:spLocks noGrp="1"/>
          </p:cNvSpPr>
          <p:nvPr>
            <p:ph type="body" sz="quarter" idx="31" hasCustomPrompt="1"/>
          </p:nvPr>
        </p:nvSpPr>
        <p:spPr>
          <a:xfrm>
            <a:off x="329117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5" name="Text Placeholder 14">
            <a:extLst>
              <a:ext uri="{FF2B5EF4-FFF2-40B4-BE49-F238E27FC236}">
                <a16:creationId xmlns:a16="http://schemas.microsoft.com/office/drawing/2014/main" id="{FF257E24-EF53-4359-8CF5-CC42A8F66184}"/>
              </a:ext>
            </a:extLst>
          </p:cNvPr>
          <p:cNvSpPr>
            <a:spLocks noGrp="1"/>
          </p:cNvSpPr>
          <p:nvPr>
            <p:ph type="body" sz="quarter" idx="32" hasCustomPrompt="1"/>
          </p:nvPr>
        </p:nvSpPr>
        <p:spPr>
          <a:xfrm>
            <a:off x="408059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6" name="Text Placeholder 14">
            <a:extLst>
              <a:ext uri="{FF2B5EF4-FFF2-40B4-BE49-F238E27FC236}">
                <a16:creationId xmlns:a16="http://schemas.microsoft.com/office/drawing/2014/main" id="{5A2166B8-0F7E-45E9-970E-79F921472A30}"/>
              </a:ext>
            </a:extLst>
          </p:cNvPr>
          <p:cNvSpPr>
            <a:spLocks noGrp="1"/>
          </p:cNvSpPr>
          <p:nvPr>
            <p:ph type="body" sz="quarter" idx="33" hasCustomPrompt="1"/>
          </p:nvPr>
        </p:nvSpPr>
        <p:spPr>
          <a:xfrm>
            <a:off x="4810807" y="4871997"/>
            <a:ext cx="61531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7" name="Text Placeholder 14">
            <a:extLst>
              <a:ext uri="{FF2B5EF4-FFF2-40B4-BE49-F238E27FC236}">
                <a16:creationId xmlns:a16="http://schemas.microsoft.com/office/drawing/2014/main" id="{FF45DCBF-40C1-4B85-9196-4C0237FA8CE9}"/>
              </a:ext>
            </a:extLst>
          </p:cNvPr>
          <p:cNvSpPr>
            <a:spLocks noGrp="1"/>
          </p:cNvSpPr>
          <p:nvPr>
            <p:ph type="body" sz="quarter" idx="34" hasCustomPrompt="1"/>
          </p:nvPr>
        </p:nvSpPr>
        <p:spPr>
          <a:xfrm>
            <a:off x="565942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8" name="Text Placeholder 14">
            <a:extLst>
              <a:ext uri="{FF2B5EF4-FFF2-40B4-BE49-F238E27FC236}">
                <a16:creationId xmlns:a16="http://schemas.microsoft.com/office/drawing/2014/main" id="{E0182695-A664-4408-ACB6-D9273831D560}"/>
              </a:ext>
            </a:extLst>
          </p:cNvPr>
          <p:cNvSpPr>
            <a:spLocks noGrp="1"/>
          </p:cNvSpPr>
          <p:nvPr>
            <p:ph type="body" sz="quarter" idx="35" hasCustomPrompt="1"/>
          </p:nvPr>
        </p:nvSpPr>
        <p:spPr>
          <a:xfrm>
            <a:off x="644883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39" name="Text Placeholder 14">
            <a:extLst>
              <a:ext uri="{FF2B5EF4-FFF2-40B4-BE49-F238E27FC236}">
                <a16:creationId xmlns:a16="http://schemas.microsoft.com/office/drawing/2014/main" id="{2928531F-4FEC-4B06-9428-27244D33B936}"/>
              </a:ext>
            </a:extLst>
          </p:cNvPr>
          <p:cNvSpPr>
            <a:spLocks noGrp="1"/>
          </p:cNvSpPr>
          <p:nvPr>
            <p:ph type="body" sz="quarter" idx="36" hasCustomPrompt="1"/>
          </p:nvPr>
        </p:nvSpPr>
        <p:spPr>
          <a:xfrm>
            <a:off x="723825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0" name="Text Placeholder 14">
            <a:extLst>
              <a:ext uri="{FF2B5EF4-FFF2-40B4-BE49-F238E27FC236}">
                <a16:creationId xmlns:a16="http://schemas.microsoft.com/office/drawing/2014/main" id="{E678C8DB-AF28-4A99-B976-36F54BA279CD}"/>
              </a:ext>
            </a:extLst>
          </p:cNvPr>
          <p:cNvSpPr>
            <a:spLocks noGrp="1"/>
          </p:cNvSpPr>
          <p:nvPr>
            <p:ph type="body" sz="quarter" idx="37" hasCustomPrompt="1"/>
          </p:nvPr>
        </p:nvSpPr>
        <p:spPr>
          <a:xfrm>
            <a:off x="802766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1" name="Text Placeholder 14">
            <a:extLst>
              <a:ext uri="{FF2B5EF4-FFF2-40B4-BE49-F238E27FC236}">
                <a16:creationId xmlns:a16="http://schemas.microsoft.com/office/drawing/2014/main" id="{FB1CBFC6-0E9C-4ECA-A915-798C00479D6B}"/>
              </a:ext>
            </a:extLst>
          </p:cNvPr>
          <p:cNvSpPr>
            <a:spLocks noGrp="1"/>
          </p:cNvSpPr>
          <p:nvPr>
            <p:ph type="body" sz="quarter" idx="38" hasCustomPrompt="1"/>
          </p:nvPr>
        </p:nvSpPr>
        <p:spPr>
          <a:xfrm>
            <a:off x="8817081"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2" name="Text Placeholder 14">
            <a:extLst>
              <a:ext uri="{FF2B5EF4-FFF2-40B4-BE49-F238E27FC236}">
                <a16:creationId xmlns:a16="http://schemas.microsoft.com/office/drawing/2014/main" id="{B4EC71CB-AE6D-46A0-87B4-6E2BD6A1CF6F}"/>
              </a:ext>
            </a:extLst>
          </p:cNvPr>
          <p:cNvSpPr>
            <a:spLocks noGrp="1"/>
          </p:cNvSpPr>
          <p:nvPr>
            <p:ph type="body" sz="quarter" idx="39" hasCustomPrompt="1"/>
          </p:nvPr>
        </p:nvSpPr>
        <p:spPr>
          <a:xfrm>
            <a:off x="9606496"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sp>
        <p:nvSpPr>
          <p:cNvPr id="43" name="Text Placeholder 14">
            <a:extLst>
              <a:ext uri="{FF2B5EF4-FFF2-40B4-BE49-F238E27FC236}">
                <a16:creationId xmlns:a16="http://schemas.microsoft.com/office/drawing/2014/main" id="{16A1EE39-3790-4721-9E09-19024F590A96}"/>
              </a:ext>
            </a:extLst>
          </p:cNvPr>
          <p:cNvSpPr>
            <a:spLocks noGrp="1"/>
          </p:cNvSpPr>
          <p:nvPr>
            <p:ph type="body" sz="quarter" idx="40" hasCustomPrompt="1"/>
          </p:nvPr>
        </p:nvSpPr>
        <p:spPr>
          <a:xfrm>
            <a:off x="10395907" y="4871997"/>
            <a:ext cx="495300" cy="652272"/>
          </a:xfrm>
          <a:prstGeom prst="rect">
            <a:avLst/>
          </a:prstGeom>
        </p:spPr>
        <p:txBody>
          <a:bodyPr/>
          <a:lstStyle>
            <a:lvl1pPr marL="0" indent="0" algn="ctr">
              <a:lnSpc>
                <a:spcPct val="80000"/>
              </a:lnSpc>
              <a:spcBef>
                <a:spcPts val="0"/>
              </a:spcBef>
              <a:buNone/>
              <a:defRPr sz="1200" cap="none" spc="100" baseline="0">
                <a:solidFill>
                  <a:schemeClr val="accent5">
                    <a:lumMod val="50000"/>
                  </a:schemeClr>
                </a:solidFill>
                <a:latin typeface="+mn-lt"/>
              </a:defRPr>
            </a:lvl1pPr>
          </a:lstStyle>
          <a:p>
            <a:pPr lvl="0"/>
            <a:r>
              <a:rPr lang="en-US" dirty="0"/>
              <a:t>Click to add text</a:t>
            </a:r>
          </a:p>
        </p:txBody>
      </p:sp>
      <p:grpSp>
        <p:nvGrpSpPr>
          <p:cNvPr id="44" name="Group 43">
            <a:extLst>
              <a:ext uri="{FF2B5EF4-FFF2-40B4-BE49-F238E27FC236}">
                <a16:creationId xmlns:a16="http://schemas.microsoft.com/office/drawing/2014/main" id="{D4F8B141-9EE2-47E7-AF2A-94CECF90771C}"/>
              </a:ext>
              <a:ext uri="{C183D7F6-B498-43B3-948B-1728B52AA6E4}">
                <adec:decorative xmlns:adec="http://schemas.microsoft.com/office/drawing/2017/decorative" val="1"/>
              </a:ext>
            </a:extLst>
          </p:cNvPr>
          <p:cNvGrpSpPr/>
          <p:nvPr userDrawn="1"/>
        </p:nvGrpSpPr>
        <p:grpSpPr>
          <a:xfrm>
            <a:off x="2047081" y="4694680"/>
            <a:ext cx="8510121" cy="0"/>
            <a:chOff x="1504814" y="2488864"/>
            <a:chExt cx="8510121" cy="0"/>
          </a:xfrm>
        </p:grpSpPr>
        <p:cxnSp>
          <p:nvCxnSpPr>
            <p:cNvPr id="45" name="Straight Connector 44">
              <a:extLst>
                <a:ext uri="{FF2B5EF4-FFF2-40B4-BE49-F238E27FC236}">
                  <a16:creationId xmlns:a16="http://schemas.microsoft.com/office/drawing/2014/main" id="{0D73D561-653C-420E-BC66-5DA51DD36C89}"/>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3729D46-C590-474A-BF51-5B9D4359EB74}"/>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48D21A3-16A8-4ECB-832A-29159F1D20E9}"/>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B217E3B-A68A-4BBD-889D-C078F6616CB6}"/>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3AC64796-B68D-4AE1-A16E-54663926A7FD}"/>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869D787A-5A6E-4ADB-BAAA-FC5EF3EF1BE0}"/>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E371F89-9862-4F45-9CA4-A53BF2C3F720}"/>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819AC00F-FB14-4E51-ABB2-C72FB6C0A0F7}"/>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083D041-D6E2-4DFF-A37E-21E03F46AF94}"/>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E4589E1D-9976-4550-917F-D88195CDCE9F}"/>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1065CC16-DED3-4048-8705-CA87554422D7}"/>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3" name="Group 132">
            <a:extLst>
              <a:ext uri="{FF2B5EF4-FFF2-40B4-BE49-F238E27FC236}">
                <a16:creationId xmlns:a16="http://schemas.microsoft.com/office/drawing/2014/main" id="{4EDC1B45-4090-4B45-80FB-8DF542E67EC0}"/>
              </a:ext>
              <a:ext uri="{C183D7F6-B498-43B3-948B-1728B52AA6E4}">
                <adec:decorative xmlns:adec="http://schemas.microsoft.com/office/drawing/2017/decorative" val="1"/>
              </a:ext>
            </a:extLst>
          </p:cNvPr>
          <p:cNvGrpSpPr/>
          <p:nvPr userDrawn="1"/>
        </p:nvGrpSpPr>
        <p:grpSpPr>
          <a:xfrm>
            <a:off x="1872910" y="4599626"/>
            <a:ext cx="8858463" cy="174171"/>
            <a:chOff x="1835966" y="4162015"/>
            <a:chExt cx="8858463" cy="174171"/>
          </a:xfrm>
        </p:grpSpPr>
        <p:sp>
          <p:nvSpPr>
            <p:cNvPr id="90" name="Oval 234">
              <a:extLst>
                <a:ext uri="{FF2B5EF4-FFF2-40B4-BE49-F238E27FC236}">
                  <a16:creationId xmlns:a16="http://schemas.microsoft.com/office/drawing/2014/main" id="{1EFAF30E-1CB4-4DCC-B1A8-30450AECDE7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236">
              <a:extLst>
                <a:ext uri="{FF2B5EF4-FFF2-40B4-BE49-F238E27FC236}">
                  <a16:creationId xmlns:a16="http://schemas.microsoft.com/office/drawing/2014/main" id="{A53911EE-BFCB-48ED-9821-C8FD0449842D}"/>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238">
              <a:extLst>
                <a:ext uri="{FF2B5EF4-FFF2-40B4-BE49-F238E27FC236}">
                  <a16:creationId xmlns:a16="http://schemas.microsoft.com/office/drawing/2014/main" id="{AE84E691-02AF-4C42-B3B7-EE46E825C03F}"/>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Oval 240">
              <a:extLst>
                <a:ext uri="{FF2B5EF4-FFF2-40B4-BE49-F238E27FC236}">
                  <a16:creationId xmlns:a16="http://schemas.microsoft.com/office/drawing/2014/main" id="{EB9041A9-2967-41AF-BE0A-A7476B97B2CA}"/>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4" name="Oval 242">
              <a:extLst>
                <a:ext uri="{FF2B5EF4-FFF2-40B4-BE49-F238E27FC236}">
                  <a16:creationId xmlns:a16="http://schemas.microsoft.com/office/drawing/2014/main" id="{2B7F05AE-8C2E-43EB-BBA0-897D173AF613}"/>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244">
              <a:extLst>
                <a:ext uri="{FF2B5EF4-FFF2-40B4-BE49-F238E27FC236}">
                  <a16:creationId xmlns:a16="http://schemas.microsoft.com/office/drawing/2014/main" id="{4248E8A5-3D01-49ED-BEC6-0D27C4C50B7E}"/>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6" name="Oval 246">
              <a:extLst>
                <a:ext uri="{FF2B5EF4-FFF2-40B4-BE49-F238E27FC236}">
                  <a16:creationId xmlns:a16="http://schemas.microsoft.com/office/drawing/2014/main" id="{A50B1FA2-FFAB-4A04-8C04-CF6BC1BCDC98}"/>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7" name="Oval 248">
              <a:extLst>
                <a:ext uri="{FF2B5EF4-FFF2-40B4-BE49-F238E27FC236}">
                  <a16:creationId xmlns:a16="http://schemas.microsoft.com/office/drawing/2014/main" id="{B70F9284-E3A9-4E8C-9C28-93D985513A99}"/>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250">
              <a:extLst>
                <a:ext uri="{FF2B5EF4-FFF2-40B4-BE49-F238E27FC236}">
                  <a16:creationId xmlns:a16="http://schemas.microsoft.com/office/drawing/2014/main" id="{494AA308-491E-44AE-A81D-E62D362FC479}"/>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Oval 252">
              <a:extLst>
                <a:ext uri="{FF2B5EF4-FFF2-40B4-BE49-F238E27FC236}">
                  <a16:creationId xmlns:a16="http://schemas.microsoft.com/office/drawing/2014/main" id="{03B58A61-0691-4D1F-9A25-7CCB12DA9159}"/>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0" name="Oval 254">
              <a:extLst>
                <a:ext uri="{FF2B5EF4-FFF2-40B4-BE49-F238E27FC236}">
                  <a16:creationId xmlns:a16="http://schemas.microsoft.com/office/drawing/2014/main" id="{57F5DE50-7369-4681-A8F6-5E935A517811}"/>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256">
              <a:extLst>
                <a:ext uri="{FF2B5EF4-FFF2-40B4-BE49-F238E27FC236}">
                  <a16:creationId xmlns:a16="http://schemas.microsoft.com/office/drawing/2014/main" id="{4C666F7C-EBDE-456E-B607-1E0FA692438A}"/>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05" name="Group 104">
            <a:extLst>
              <a:ext uri="{FF2B5EF4-FFF2-40B4-BE49-F238E27FC236}">
                <a16:creationId xmlns:a16="http://schemas.microsoft.com/office/drawing/2014/main" id="{FFFF66A7-062A-4A45-8A10-A8F847AF1847}"/>
              </a:ext>
              <a:ext uri="{C183D7F6-B498-43B3-948B-1728B52AA6E4}">
                <adec:decorative xmlns:adec="http://schemas.microsoft.com/office/drawing/2017/decorative" val="1"/>
              </a:ext>
            </a:extLst>
          </p:cNvPr>
          <p:cNvGrpSpPr/>
          <p:nvPr userDrawn="1"/>
        </p:nvGrpSpPr>
        <p:grpSpPr>
          <a:xfrm>
            <a:off x="2049387" y="2999128"/>
            <a:ext cx="8510121" cy="0"/>
            <a:chOff x="1504814" y="2488864"/>
            <a:chExt cx="8510121" cy="0"/>
          </a:xfrm>
        </p:grpSpPr>
        <p:cxnSp>
          <p:nvCxnSpPr>
            <p:cNvPr id="106" name="Straight Connector 105">
              <a:extLst>
                <a:ext uri="{FF2B5EF4-FFF2-40B4-BE49-F238E27FC236}">
                  <a16:creationId xmlns:a16="http://schemas.microsoft.com/office/drawing/2014/main" id="{A2090933-BFE5-4598-998F-C2857039426F}"/>
                </a:ext>
              </a:extLst>
            </p:cNvPr>
            <p:cNvCxnSpPr>
              <a:cxnSpLocks/>
            </p:cNvCxnSpPr>
            <p:nvPr userDrawn="1"/>
          </p:nvCxnSpPr>
          <p:spPr>
            <a:xfrm>
              <a:off x="1504814"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C7E50B9E-AD14-448E-B2DF-ED1D0F490865}"/>
                </a:ext>
              </a:extLst>
            </p:cNvPr>
            <p:cNvCxnSpPr>
              <a:cxnSpLocks/>
            </p:cNvCxnSpPr>
            <p:nvPr userDrawn="1"/>
          </p:nvCxnSpPr>
          <p:spPr>
            <a:xfrm>
              <a:off x="2301137"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1F782020-9AE0-4B20-ACD4-057C60173A6C}"/>
                </a:ext>
              </a:extLst>
            </p:cNvPr>
            <p:cNvCxnSpPr>
              <a:cxnSpLocks/>
            </p:cNvCxnSpPr>
            <p:nvPr userDrawn="1"/>
          </p:nvCxnSpPr>
          <p:spPr>
            <a:xfrm>
              <a:off x="308377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DE1A502D-7651-4CBE-81DE-FF4F102DAA73}"/>
                </a:ext>
              </a:extLst>
            </p:cNvPr>
            <p:cNvCxnSpPr>
              <a:cxnSpLocks/>
            </p:cNvCxnSpPr>
            <p:nvPr userDrawn="1"/>
          </p:nvCxnSpPr>
          <p:spPr>
            <a:xfrm>
              <a:off x="388009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D4C29AAF-4E83-44DA-A084-3FF3C70F6155}"/>
                </a:ext>
              </a:extLst>
            </p:cNvPr>
            <p:cNvCxnSpPr>
              <a:cxnSpLocks/>
            </p:cNvCxnSpPr>
            <p:nvPr userDrawn="1"/>
          </p:nvCxnSpPr>
          <p:spPr>
            <a:xfrm>
              <a:off x="4655896"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AC5616E9-1DAC-4713-A257-8682DD24AC5C}"/>
                </a:ext>
              </a:extLst>
            </p:cNvPr>
            <p:cNvCxnSpPr>
              <a:cxnSpLocks/>
            </p:cNvCxnSpPr>
            <p:nvPr userDrawn="1"/>
          </p:nvCxnSpPr>
          <p:spPr>
            <a:xfrm>
              <a:off x="5452219"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ACDC726D-AB0E-4ED3-82DB-9DD54ADB100A}"/>
                </a:ext>
              </a:extLst>
            </p:cNvPr>
            <p:cNvCxnSpPr>
              <a:cxnSpLocks/>
            </p:cNvCxnSpPr>
            <p:nvPr userDrawn="1"/>
          </p:nvCxnSpPr>
          <p:spPr>
            <a:xfrm>
              <a:off x="6234858"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12F1E4A6-E07E-4550-AB72-53438E0C4F0E}"/>
                </a:ext>
              </a:extLst>
            </p:cNvPr>
            <p:cNvCxnSpPr>
              <a:cxnSpLocks/>
            </p:cNvCxnSpPr>
            <p:nvPr userDrawn="1"/>
          </p:nvCxnSpPr>
          <p:spPr>
            <a:xfrm>
              <a:off x="7031181"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6B638F82-2127-4858-AA45-F08A1CADABB9}"/>
                </a:ext>
              </a:extLst>
            </p:cNvPr>
            <p:cNvCxnSpPr>
              <a:cxnSpLocks/>
            </p:cNvCxnSpPr>
            <p:nvPr userDrawn="1"/>
          </p:nvCxnSpPr>
          <p:spPr>
            <a:xfrm>
              <a:off x="7813820"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28005E8-9894-4966-8BDE-95577A6039DC}"/>
                </a:ext>
              </a:extLst>
            </p:cNvPr>
            <p:cNvCxnSpPr>
              <a:cxnSpLocks/>
            </p:cNvCxnSpPr>
            <p:nvPr userDrawn="1"/>
          </p:nvCxnSpPr>
          <p:spPr>
            <a:xfrm>
              <a:off x="8610143"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CFFBFEB2-9943-4D83-86DB-1A86AC15E8EF}"/>
                </a:ext>
              </a:extLst>
            </p:cNvPr>
            <p:cNvCxnSpPr>
              <a:cxnSpLocks/>
            </p:cNvCxnSpPr>
            <p:nvPr userDrawn="1"/>
          </p:nvCxnSpPr>
          <p:spPr>
            <a:xfrm>
              <a:off x="9399625" y="2488864"/>
              <a:ext cx="615310"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34" name="Group 133">
            <a:extLst>
              <a:ext uri="{FF2B5EF4-FFF2-40B4-BE49-F238E27FC236}">
                <a16:creationId xmlns:a16="http://schemas.microsoft.com/office/drawing/2014/main" id="{67045F09-8CF5-4E51-A65C-54F8BF015868}"/>
              </a:ext>
              <a:ext uri="{C183D7F6-B498-43B3-948B-1728B52AA6E4}">
                <adec:decorative xmlns:adec="http://schemas.microsoft.com/office/drawing/2017/decorative" val="1"/>
              </a:ext>
            </a:extLst>
          </p:cNvPr>
          <p:cNvGrpSpPr/>
          <p:nvPr userDrawn="1"/>
        </p:nvGrpSpPr>
        <p:grpSpPr>
          <a:xfrm>
            <a:off x="1872910" y="2903401"/>
            <a:ext cx="8858463" cy="174171"/>
            <a:chOff x="1835966" y="4162015"/>
            <a:chExt cx="8858463" cy="174171"/>
          </a:xfrm>
        </p:grpSpPr>
        <p:sp>
          <p:nvSpPr>
            <p:cNvPr id="135" name="Oval 234">
              <a:extLst>
                <a:ext uri="{FF2B5EF4-FFF2-40B4-BE49-F238E27FC236}">
                  <a16:creationId xmlns:a16="http://schemas.microsoft.com/office/drawing/2014/main" id="{09B4CFFD-0C29-4685-915E-4DC40D4DFD91}"/>
                </a:ext>
                <a:ext uri="{C183D7F6-B498-43B3-948B-1728B52AA6E4}">
                  <adec:decorative xmlns:adec="http://schemas.microsoft.com/office/drawing/2017/decorative" val="1"/>
                </a:ext>
              </a:extLst>
            </p:cNvPr>
            <p:cNvSpPr/>
            <p:nvPr userDrawn="1"/>
          </p:nvSpPr>
          <p:spPr>
            <a:xfrm>
              <a:off x="183596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6" name="Oval 236">
              <a:extLst>
                <a:ext uri="{FF2B5EF4-FFF2-40B4-BE49-F238E27FC236}">
                  <a16:creationId xmlns:a16="http://schemas.microsoft.com/office/drawing/2014/main" id="{736381B7-7D05-4040-9A1B-1918415768F3}"/>
                </a:ext>
                <a:ext uri="{C183D7F6-B498-43B3-948B-1728B52AA6E4}">
                  <adec:decorative xmlns:adec="http://schemas.microsoft.com/office/drawing/2017/decorative" val="1"/>
                </a:ext>
              </a:extLst>
            </p:cNvPr>
            <p:cNvSpPr/>
            <p:nvPr userDrawn="1"/>
          </p:nvSpPr>
          <p:spPr>
            <a:xfrm>
              <a:off x="2625447"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7" name="Oval 238">
              <a:extLst>
                <a:ext uri="{FF2B5EF4-FFF2-40B4-BE49-F238E27FC236}">
                  <a16:creationId xmlns:a16="http://schemas.microsoft.com/office/drawing/2014/main" id="{4F77152F-41F4-45EC-B530-B38C5111C2BA}"/>
                </a:ext>
                <a:ext uri="{C183D7F6-B498-43B3-948B-1728B52AA6E4}">
                  <adec:decorative xmlns:adec="http://schemas.microsoft.com/office/drawing/2017/decorative" val="1"/>
                </a:ext>
              </a:extLst>
            </p:cNvPr>
            <p:cNvSpPr/>
            <p:nvPr userDrawn="1"/>
          </p:nvSpPr>
          <p:spPr>
            <a:xfrm>
              <a:off x="341492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8" name="Oval 240">
              <a:extLst>
                <a:ext uri="{FF2B5EF4-FFF2-40B4-BE49-F238E27FC236}">
                  <a16:creationId xmlns:a16="http://schemas.microsoft.com/office/drawing/2014/main" id="{8FB428D5-0A0E-4CF3-A223-9F4F7B386105}"/>
                </a:ext>
                <a:ext uri="{C183D7F6-B498-43B3-948B-1728B52AA6E4}">
                  <adec:decorative xmlns:adec="http://schemas.microsoft.com/office/drawing/2017/decorative" val="1"/>
                </a:ext>
              </a:extLst>
            </p:cNvPr>
            <p:cNvSpPr/>
            <p:nvPr userDrawn="1"/>
          </p:nvSpPr>
          <p:spPr>
            <a:xfrm>
              <a:off x="4204409"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242">
              <a:extLst>
                <a:ext uri="{FF2B5EF4-FFF2-40B4-BE49-F238E27FC236}">
                  <a16:creationId xmlns:a16="http://schemas.microsoft.com/office/drawing/2014/main" id="{A4275727-B33C-4EB0-9E6E-7CE33560321C}"/>
                </a:ext>
                <a:ext uri="{C183D7F6-B498-43B3-948B-1728B52AA6E4}">
                  <adec:decorative xmlns:adec="http://schemas.microsoft.com/office/drawing/2017/decorative" val="1"/>
                </a:ext>
              </a:extLst>
            </p:cNvPr>
            <p:cNvSpPr/>
            <p:nvPr userDrawn="1"/>
          </p:nvSpPr>
          <p:spPr>
            <a:xfrm>
              <a:off x="4993890"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244">
              <a:extLst>
                <a:ext uri="{FF2B5EF4-FFF2-40B4-BE49-F238E27FC236}">
                  <a16:creationId xmlns:a16="http://schemas.microsoft.com/office/drawing/2014/main" id="{7998F366-05B2-42D3-9B4E-CD7F91FB9396}"/>
                </a:ext>
                <a:ext uri="{C183D7F6-B498-43B3-948B-1728B52AA6E4}">
                  <adec:decorative xmlns:adec="http://schemas.microsoft.com/office/drawing/2017/decorative" val="1"/>
                </a:ext>
              </a:extLst>
            </p:cNvPr>
            <p:cNvSpPr/>
            <p:nvPr userDrawn="1"/>
          </p:nvSpPr>
          <p:spPr>
            <a:xfrm>
              <a:off x="5783371"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246">
              <a:extLst>
                <a:ext uri="{FF2B5EF4-FFF2-40B4-BE49-F238E27FC236}">
                  <a16:creationId xmlns:a16="http://schemas.microsoft.com/office/drawing/2014/main" id="{8593BF6C-17E2-4AB7-85D7-0B93D2376884}"/>
                </a:ext>
                <a:ext uri="{C183D7F6-B498-43B3-948B-1728B52AA6E4}">
                  <adec:decorative xmlns:adec="http://schemas.microsoft.com/office/drawing/2017/decorative" val="1"/>
                </a:ext>
              </a:extLst>
            </p:cNvPr>
            <p:cNvSpPr/>
            <p:nvPr userDrawn="1"/>
          </p:nvSpPr>
          <p:spPr>
            <a:xfrm>
              <a:off x="6572852"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248">
              <a:extLst>
                <a:ext uri="{FF2B5EF4-FFF2-40B4-BE49-F238E27FC236}">
                  <a16:creationId xmlns:a16="http://schemas.microsoft.com/office/drawing/2014/main" id="{74F85EBE-E43B-4B81-85F1-89969EC56D55}"/>
                </a:ext>
                <a:ext uri="{C183D7F6-B498-43B3-948B-1728B52AA6E4}">
                  <adec:decorative xmlns:adec="http://schemas.microsoft.com/office/drawing/2017/decorative" val="1"/>
                </a:ext>
              </a:extLst>
            </p:cNvPr>
            <p:cNvSpPr/>
            <p:nvPr userDrawn="1"/>
          </p:nvSpPr>
          <p:spPr>
            <a:xfrm>
              <a:off x="7362333"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250">
              <a:extLst>
                <a:ext uri="{FF2B5EF4-FFF2-40B4-BE49-F238E27FC236}">
                  <a16:creationId xmlns:a16="http://schemas.microsoft.com/office/drawing/2014/main" id="{16C21525-8829-45F3-8C9F-05274678E7C1}"/>
                </a:ext>
                <a:ext uri="{C183D7F6-B498-43B3-948B-1728B52AA6E4}">
                  <adec:decorative xmlns:adec="http://schemas.microsoft.com/office/drawing/2017/decorative" val="1"/>
                </a:ext>
              </a:extLst>
            </p:cNvPr>
            <p:cNvSpPr/>
            <p:nvPr userDrawn="1"/>
          </p:nvSpPr>
          <p:spPr>
            <a:xfrm>
              <a:off x="8151814"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252">
              <a:extLst>
                <a:ext uri="{FF2B5EF4-FFF2-40B4-BE49-F238E27FC236}">
                  <a16:creationId xmlns:a16="http://schemas.microsoft.com/office/drawing/2014/main" id="{8FFF03BC-2EFF-4AF5-B788-A1FEA5378092}"/>
                </a:ext>
                <a:ext uri="{C183D7F6-B498-43B3-948B-1728B52AA6E4}">
                  <adec:decorative xmlns:adec="http://schemas.microsoft.com/office/drawing/2017/decorative" val="1"/>
                </a:ext>
              </a:extLst>
            </p:cNvPr>
            <p:cNvSpPr/>
            <p:nvPr userDrawn="1"/>
          </p:nvSpPr>
          <p:spPr>
            <a:xfrm>
              <a:off x="8941295" y="4162015"/>
              <a:ext cx="174171" cy="174171"/>
            </a:xfrm>
            <a:prstGeom prst="rect">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5" name="Oval 254">
              <a:extLst>
                <a:ext uri="{FF2B5EF4-FFF2-40B4-BE49-F238E27FC236}">
                  <a16:creationId xmlns:a16="http://schemas.microsoft.com/office/drawing/2014/main" id="{D811BD14-6461-4DD9-9A2C-BFC2C955390B}"/>
                </a:ext>
                <a:ext uri="{C183D7F6-B498-43B3-948B-1728B52AA6E4}">
                  <adec:decorative xmlns:adec="http://schemas.microsoft.com/office/drawing/2017/decorative" val="1"/>
                </a:ext>
              </a:extLst>
            </p:cNvPr>
            <p:cNvSpPr/>
            <p:nvPr userDrawn="1"/>
          </p:nvSpPr>
          <p:spPr>
            <a:xfrm>
              <a:off x="9730776"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6" name="Oval 256">
              <a:extLst>
                <a:ext uri="{FF2B5EF4-FFF2-40B4-BE49-F238E27FC236}">
                  <a16:creationId xmlns:a16="http://schemas.microsoft.com/office/drawing/2014/main" id="{929BB859-9DB9-433D-8C7B-91E7FED48B59}"/>
                </a:ext>
                <a:ext uri="{C183D7F6-B498-43B3-948B-1728B52AA6E4}">
                  <adec:decorative xmlns:adec="http://schemas.microsoft.com/office/drawing/2017/decorative" val="1"/>
                </a:ext>
              </a:extLst>
            </p:cNvPr>
            <p:cNvSpPr/>
            <p:nvPr userDrawn="1"/>
          </p:nvSpPr>
          <p:spPr>
            <a:xfrm>
              <a:off x="10520258" y="4162015"/>
              <a:ext cx="174171" cy="174171"/>
            </a:xfrm>
            <a:prstGeom prst="rect">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9" name="Graphic 158">
            <a:extLst>
              <a:ext uri="{FF2B5EF4-FFF2-40B4-BE49-F238E27FC236}">
                <a16:creationId xmlns:a16="http://schemas.microsoft.com/office/drawing/2014/main" id="{A24C8354-AD07-4B50-9334-314D6B2B101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6237133"/>
            <a:ext cx="12191999" cy="620867"/>
          </a:xfrm>
          <a:prstGeom prst="rect">
            <a:avLst/>
          </a:prstGeom>
        </p:spPr>
      </p:pic>
      <p:sp>
        <p:nvSpPr>
          <p:cNvPr id="160" name="Date Placeholder 2">
            <a:extLst>
              <a:ext uri="{FF2B5EF4-FFF2-40B4-BE49-F238E27FC236}">
                <a16:creationId xmlns:a16="http://schemas.microsoft.com/office/drawing/2014/main" id="{D3F09D93-A56A-41E4-A3BA-42472B0A3850}"/>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defRPr>
            </a:lvl1pPr>
          </a:lstStyle>
          <a:p>
            <a:r>
              <a:rPr lang="en-US" dirty="0"/>
              <a:t>20XX</a:t>
            </a:r>
          </a:p>
        </p:txBody>
      </p:sp>
      <p:sp>
        <p:nvSpPr>
          <p:cNvPr id="161" name="Footer Placeholder 3">
            <a:extLst>
              <a:ext uri="{FF2B5EF4-FFF2-40B4-BE49-F238E27FC236}">
                <a16:creationId xmlns:a16="http://schemas.microsoft.com/office/drawing/2014/main" id="{5951592E-5737-43C9-B6B0-D134076610B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defRPr>
            </a:lvl1pPr>
          </a:lstStyle>
          <a:p>
            <a:r>
              <a:rPr lang="en-US" dirty="0"/>
              <a:t>Pitch deck</a:t>
            </a:r>
          </a:p>
        </p:txBody>
      </p:sp>
      <p:sp>
        <p:nvSpPr>
          <p:cNvPr id="162" name="Slide Number Placeholder 4">
            <a:extLst>
              <a:ext uri="{FF2B5EF4-FFF2-40B4-BE49-F238E27FC236}">
                <a16:creationId xmlns:a16="http://schemas.microsoft.com/office/drawing/2014/main" id="{3B542197-0399-4FBD-A10C-B97A68AA2A07}"/>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34152133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inancial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D96D4A-16D3-4C35-A383-2DF039D54CF4}"/>
              </a:ext>
            </a:extLst>
          </p:cNvPr>
          <p:cNvSpPr>
            <a:spLocks noGrp="1"/>
          </p:cNvSpPr>
          <p:nvPr>
            <p:ph type="title" hasCustomPrompt="1"/>
          </p:nvPr>
        </p:nvSpPr>
        <p:spPr>
          <a:xfrm>
            <a:off x="819728" y="317739"/>
            <a:ext cx="4114800" cy="623923"/>
          </a:xfrm>
          <a:prstGeom prst="rect">
            <a:avLst/>
          </a:prstGeom>
        </p:spPr>
        <p:txBody>
          <a:bodyPr anchor="ctr"/>
          <a:lstStyle>
            <a:lvl1pPr>
              <a:defRPr sz="2400" cap="all" spc="100" baseline="0">
                <a:solidFill>
                  <a:schemeClr val="tx2"/>
                </a:solidFill>
              </a:defRPr>
            </a:lvl1pPr>
          </a:lstStyle>
          <a:p>
            <a:r>
              <a:rPr lang="en-US" dirty="0"/>
              <a:t>Click to add title</a:t>
            </a:r>
          </a:p>
        </p:txBody>
      </p:sp>
      <p:sp>
        <p:nvSpPr>
          <p:cNvPr id="10" name="Content Placeholder 9">
            <a:extLst>
              <a:ext uri="{FF2B5EF4-FFF2-40B4-BE49-F238E27FC236}">
                <a16:creationId xmlns:a16="http://schemas.microsoft.com/office/drawing/2014/main" id="{FF255611-8280-41F3-A5FA-821E144AEAE7}"/>
              </a:ext>
            </a:extLst>
          </p:cNvPr>
          <p:cNvSpPr>
            <a:spLocks noGrp="1"/>
          </p:cNvSpPr>
          <p:nvPr>
            <p:ph sz="quarter" idx="15" hasCustomPrompt="1"/>
          </p:nvPr>
        </p:nvSpPr>
        <p:spPr>
          <a:xfrm>
            <a:off x="914400" y="905856"/>
            <a:ext cx="5759450" cy="5047269"/>
          </a:xfrm>
          <a:prstGeom prst="rect">
            <a:avLst/>
          </a:prstGeom>
        </p:spPr>
        <p:txBody>
          <a:bodyPr/>
          <a:lstStyle>
            <a:lvl1pPr marL="0" indent="0">
              <a:buNone/>
              <a:defRPr sz="1800" cap="all" baseline="0">
                <a:solidFill>
                  <a:schemeClr val="accent5">
                    <a:lumMod val="50000"/>
                  </a:schemeClr>
                </a:solidFill>
              </a:defRPr>
            </a:lvl1pPr>
            <a:lvl2pPr marL="457200" indent="0">
              <a:buNone/>
              <a:defRPr sz="1600" cap="all" baseline="0">
                <a:solidFill>
                  <a:schemeClr val="accent5">
                    <a:lumMod val="50000"/>
                  </a:schemeClr>
                </a:solidFill>
              </a:defRPr>
            </a:lvl2pPr>
            <a:lvl3pPr marL="914400" indent="0">
              <a:buNone/>
              <a:defRPr sz="1400" cap="all" baseline="0">
                <a:solidFill>
                  <a:schemeClr val="accent5">
                    <a:lumMod val="50000"/>
                  </a:schemeClr>
                </a:solidFill>
              </a:defRPr>
            </a:lvl3pPr>
            <a:lvl4pPr marL="1371600" indent="0">
              <a:buNone/>
              <a:defRPr sz="1200" cap="all" baseline="0">
                <a:solidFill>
                  <a:schemeClr val="accent5">
                    <a:lumMod val="50000"/>
                  </a:schemeClr>
                </a:solidFill>
              </a:defRPr>
            </a:lvl4pPr>
            <a:lvl5pPr marL="1828800" indent="0">
              <a:buNone/>
              <a:defRPr sz="1200" cap="all" baseline="0">
                <a:solidFill>
                  <a:schemeClr val="accent5">
                    <a:lumMod val="50000"/>
                  </a:schemeClr>
                </a:solidFill>
              </a:defRPr>
            </a:lvl5pPr>
          </a:lstStyle>
          <a:p>
            <a:pPr lvl="0"/>
            <a:r>
              <a:rPr lang="en-US" dirty="0"/>
              <a:t>Click to add content</a:t>
            </a:r>
          </a:p>
        </p:txBody>
      </p:sp>
      <p:sp>
        <p:nvSpPr>
          <p:cNvPr id="3" name="Date Placeholder 2">
            <a:extLst>
              <a:ext uri="{FF2B5EF4-FFF2-40B4-BE49-F238E27FC236}">
                <a16:creationId xmlns:a16="http://schemas.microsoft.com/office/drawing/2014/main" id="{33453DB9-3C4B-4136-96D2-08A7D5AD418F}"/>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81464841-801A-499A-BFD2-9731D2D89C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8" name="Picture Placeholder 8">
            <a:extLst>
              <a:ext uri="{FF2B5EF4-FFF2-40B4-BE49-F238E27FC236}">
                <a16:creationId xmlns:a16="http://schemas.microsoft.com/office/drawing/2014/main" id="{A6BF61C1-4A8C-44D4-901D-E065B7B42A25}"/>
              </a:ext>
            </a:extLst>
          </p:cNvPr>
          <p:cNvSpPr>
            <a:spLocks noGrp="1"/>
          </p:cNvSpPr>
          <p:nvPr>
            <p:ph type="pic" sz="quarter" idx="14" hasCustomPrompt="1"/>
          </p:nvPr>
        </p:nvSpPr>
        <p:spPr>
          <a:xfrm>
            <a:off x="7598229" y="0"/>
            <a:ext cx="4593770" cy="6858000"/>
          </a:xfrm>
          <a:prstGeom prst="rect">
            <a:avLst/>
          </a:prstGeom>
        </p:spPr>
        <p:txBody>
          <a:bodyPr/>
          <a:lstStyle>
            <a:lvl1pPr marL="0" indent="0" algn="ctr">
              <a:buNone/>
              <a:defRPr/>
            </a:lvl1pPr>
          </a:lstStyle>
          <a:p>
            <a:r>
              <a:rPr lang="en-US" dirty="0"/>
              <a:t>Click to add photo</a:t>
            </a:r>
          </a:p>
        </p:txBody>
      </p:sp>
      <p:sp>
        <p:nvSpPr>
          <p:cNvPr id="5" name="Slide Number Placeholder 4">
            <a:extLst>
              <a:ext uri="{FF2B5EF4-FFF2-40B4-BE49-F238E27FC236}">
                <a16:creationId xmlns:a16="http://schemas.microsoft.com/office/drawing/2014/main" id="{F9C78F9D-CD73-4D53-A871-D6C0B643A68D}"/>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09857871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Our Team 4-Up">
    <p:spTree>
      <p:nvGrpSpPr>
        <p:cNvPr id="1" name=""/>
        <p:cNvGrpSpPr/>
        <p:nvPr/>
      </p:nvGrpSpPr>
      <p:grpSpPr>
        <a:xfrm>
          <a:off x="0" y="0"/>
          <a:ext cx="0" cy="0"/>
          <a:chOff x="0" y="0"/>
          <a:chExt cx="0" cy="0"/>
        </a:xfrm>
      </p:grpSpPr>
      <p:sp>
        <p:nvSpPr>
          <p:cNvPr id="35" name="Rectangle 34">
            <a:extLst>
              <a:ext uri="{FF2B5EF4-FFF2-40B4-BE49-F238E27FC236}">
                <a16:creationId xmlns:a16="http://schemas.microsoft.com/office/drawing/2014/main" id="{7726902C-381D-4629-AF04-0689A76C513B}"/>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480C3F3-53A4-4049-96CE-C6C4EB9DA62C}"/>
              </a:ext>
            </a:extLst>
          </p:cNvPr>
          <p:cNvSpPr>
            <a:spLocks noGrp="1"/>
          </p:cNvSpPr>
          <p:nvPr>
            <p:ph type="title" hasCustomPrompt="1"/>
          </p:nvPr>
        </p:nvSpPr>
        <p:spPr>
          <a:xfrm>
            <a:off x="4038600" y="544286"/>
            <a:ext cx="4114800" cy="747929"/>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3F669E6E-28BD-4FC9-BFB3-B42707D25AE2}"/>
              </a:ext>
            </a:extLst>
          </p:cNvPr>
          <p:cNvSpPr>
            <a:spLocks noGrp="1"/>
          </p:cNvSpPr>
          <p:nvPr>
            <p:ph type="pic" sz="quarter" idx="14" hasCustomPrompt="1"/>
          </p:nvPr>
        </p:nvSpPr>
        <p:spPr>
          <a:xfrm>
            <a:off x="897731" y="2427897"/>
            <a:ext cx="2099702" cy="2115227"/>
          </a:xfrm>
          <a:prstGeom prst="rect">
            <a:avLst/>
          </a:prstGeom>
        </p:spPr>
        <p:txBody>
          <a:bodyPr/>
          <a:lstStyle>
            <a:lvl1pPr marL="0" indent="0" algn="ctr">
              <a:buNone/>
              <a:defRPr/>
            </a:lvl1pPr>
          </a:lstStyle>
          <a:p>
            <a:r>
              <a:rPr lang="en-US" dirty="0"/>
              <a:t>Click to add photo</a:t>
            </a:r>
          </a:p>
        </p:txBody>
      </p:sp>
      <p:sp>
        <p:nvSpPr>
          <p:cNvPr id="14" name="Text Placeholder 10">
            <a:extLst>
              <a:ext uri="{FF2B5EF4-FFF2-40B4-BE49-F238E27FC236}">
                <a16:creationId xmlns:a16="http://schemas.microsoft.com/office/drawing/2014/main" id="{B0CE1D3C-6E95-41C8-9202-B6BACEA97CBA}"/>
              </a:ext>
            </a:extLst>
          </p:cNvPr>
          <p:cNvSpPr>
            <a:spLocks noGrp="1"/>
          </p:cNvSpPr>
          <p:nvPr>
            <p:ph type="body" sz="quarter" idx="18" hasCustomPrompt="1"/>
          </p:nvPr>
        </p:nvSpPr>
        <p:spPr>
          <a:xfrm>
            <a:off x="703729"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15" name="Text Placeholder 10">
            <a:extLst>
              <a:ext uri="{FF2B5EF4-FFF2-40B4-BE49-F238E27FC236}">
                <a16:creationId xmlns:a16="http://schemas.microsoft.com/office/drawing/2014/main" id="{A90F4B16-F669-4D35-8B6D-5DE38097DD9A}"/>
              </a:ext>
            </a:extLst>
          </p:cNvPr>
          <p:cNvSpPr>
            <a:spLocks noGrp="1"/>
          </p:cNvSpPr>
          <p:nvPr>
            <p:ph type="body" sz="quarter" idx="19" hasCustomPrompt="1"/>
          </p:nvPr>
        </p:nvSpPr>
        <p:spPr>
          <a:xfrm>
            <a:off x="703728"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17" name="Rectangle 16">
            <a:extLst>
              <a:ext uri="{FF2B5EF4-FFF2-40B4-BE49-F238E27FC236}">
                <a16:creationId xmlns:a16="http://schemas.microsoft.com/office/drawing/2014/main" id="{E90D56BE-BB71-4ADC-B308-883B7BB63CDE}"/>
              </a:ext>
              <a:ext uri="{C183D7F6-B498-43B3-948B-1728B52AA6E4}">
                <adec:decorative xmlns:adec="http://schemas.microsoft.com/office/drawing/2017/decorative" val="1"/>
              </a:ext>
            </a:extLst>
          </p:cNvPr>
          <p:cNvSpPr/>
          <p:nvPr userDrawn="1"/>
        </p:nvSpPr>
        <p:spPr>
          <a:xfrm>
            <a:off x="70372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Picture Placeholder 9">
            <a:extLst>
              <a:ext uri="{FF2B5EF4-FFF2-40B4-BE49-F238E27FC236}">
                <a16:creationId xmlns:a16="http://schemas.microsoft.com/office/drawing/2014/main" id="{24532133-7BD7-49DF-96C1-B4A992CE4DF0}"/>
              </a:ext>
            </a:extLst>
          </p:cNvPr>
          <p:cNvSpPr>
            <a:spLocks noGrp="1"/>
          </p:cNvSpPr>
          <p:nvPr>
            <p:ph type="pic" sz="quarter" idx="20" hasCustomPrompt="1"/>
          </p:nvPr>
        </p:nvSpPr>
        <p:spPr>
          <a:xfrm>
            <a:off x="3667826" y="2427897"/>
            <a:ext cx="2099702" cy="2115227"/>
          </a:xfrm>
          <a:prstGeom prst="rect">
            <a:avLst/>
          </a:prstGeom>
        </p:spPr>
        <p:txBody>
          <a:bodyPr/>
          <a:lstStyle>
            <a:lvl1pPr marL="0" indent="0" algn="ctr">
              <a:buNone/>
              <a:defRPr/>
            </a:lvl1pPr>
          </a:lstStyle>
          <a:p>
            <a:r>
              <a:rPr lang="en-US" dirty="0"/>
              <a:t>Click to add photo</a:t>
            </a:r>
          </a:p>
        </p:txBody>
      </p:sp>
      <p:sp>
        <p:nvSpPr>
          <p:cNvPr id="19" name="Rectangle 18">
            <a:extLst>
              <a:ext uri="{FF2B5EF4-FFF2-40B4-BE49-F238E27FC236}">
                <a16:creationId xmlns:a16="http://schemas.microsoft.com/office/drawing/2014/main" id="{4AF4F5B9-821C-4A57-B5E2-055949CECC07}"/>
              </a:ext>
              <a:ext uri="{C183D7F6-B498-43B3-948B-1728B52AA6E4}">
                <adec:decorative xmlns:adec="http://schemas.microsoft.com/office/drawing/2017/decorative" val="1"/>
              </a:ext>
            </a:extLst>
          </p:cNvPr>
          <p:cNvSpPr/>
          <p:nvPr userDrawn="1"/>
        </p:nvSpPr>
        <p:spPr>
          <a:xfrm>
            <a:off x="347382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 Placeholder 10">
            <a:extLst>
              <a:ext uri="{FF2B5EF4-FFF2-40B4-BE49-F238E27FC236}">
                <a16:creationId xmlns:a16="http://schemas.microsoft.com/office/drawing/2014/main" id="{63893EB3-C98E-4A69-A71C-7C922128375E}"/>
              </a:ext>
            </a:extLst>
          </p:cNvPr>
          <p:cNvSpPr>
            <a:spLocks noGrp="1"/>
          </p:cNvSpPr>
          <p:nvPr>
            <p:ph type="body" sz="quarter" idx="23" hasCustomPrompt="1"/>
          </p:nvPr>
        </p:nvSpPr>
        <p:spPr>
          <a:xfrm>
            <a:off x="3473826"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7" name="Text Placeholder 10">
            <a:extLst>
              <a:ext uri="{FF2B5EF4-FFF2-40B4-BE49-F238E27FC236}">
                <a16:creationId xmlns:a16="http://schemas.microsoft.com/office/drawing/2014/main" id="{5D0352AF-E877-45F2-9868-A8A1E017A91E}"/>
              </a:ext>
            </a:extLst>
          </p:cNvPr>
          <p:cNvSpPr>
            <a:spLocks noGrp="1"/>
          </p:cNvSpPr>
          <p:nvPr>
            <p:ph type="body" sz="quarter" idx="24" hasCustomPrompt="1"/>
          </p:nvPr>
        </p:nvSpPr>
        <p:spPr>
          <a:xfrm>
            <a:off x="3473825"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0" name="Picture Placeholder 9">
            <a:extLst>
              <a:ext uri="{FF2B5EF4-FFF2-40B4-BE49-F238E27FC236}">
                <a16:creationId xmlns:a16="http://schemas.microsoft.com/office/drawing/2014/main" id="{750DAF93-603B-44B6-99DC-79A63DC3A1F4}"/>
              </a:ext>
            </a:extLst>
          </p:cNvPr>
          <p:cNvSpPr>
            <a:spLocks noGrp="1"/>
          </p:cNvSpPr>
          <p:nvPr>
            <p:ph type="pic" sz="quarter" idx="21" hasCustomPrompt="1"/>
          </p:nvPr>
        </p:nvSpPr>
        <p:spPr>
          <a:xfrm>
            <a:off x="6437921" y="2427897"/>
            <a:ext cx="2099702" cy="2115227"/>
          </a:xfrm>
          <a:prstGeom prst="rect">
            <a:avLst/>
          </a:prstGeom>
        </p:spPr>
        <p:txBody>
          <a:bodyPr/>
          <a:lstStyle>
            <a:lvl1pPr marL="0" indent="0" algn="ctr">
              <a:buNone/>
              <a:defRPr/>
            </a:lvl1pPr>
          </a:lstStyle>
          <a:p>
            <a:r>
              <a:rPr lang="en-US" dirty="0"/>
              <a:t>Click to add photo</a:t>
            </a:r>
          </a:p>
        </p:txBody>
      </p:sp>
      <p:sp>
        <p:nvSpPr>
          <p:cNvPr id="21" name="Rectangle 20">
            <a:extLst>
              <a:ext uri="{FF2B5EF4-FFF2-40B4-BE49-F238E27FC236}">
                <a16:creationId xmlns:a16="http://schemas.microsoft.com/office/drawing/2014/main" id="{C372AD67-26BA-4843-BAFE-B661A05BBE9D}"/>
              </a:ext>
              <a:ext uri="{C183D7F6-B498-43B3-948B-1728B52AA6E4}">
                <adec:decorative xmlns:adec="http://schemas.microsoft.com/office/drawing/2017/decorative" val="1"/>
              </a:ext>
            </a:extLst>
          </p:cNvPr>
          <p:cNvSpPr/>
          <p:nvPr userDrawn="1"/>
        </p:nvSpPr>
        <p:spPr>
          <a:xfrm>
            <a:off x="6243919"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E0EAD7F-FBD0-4EA0-A7E7-5E65604B4716}"/>
              </a:ext>
              <a:ext uri="{C183D7F6-B498-43B3-948B-1728B52AA6E4}">
                <adec:decorative xmlns:adec="http://schemas.microsoft.com/office/drawing/2017/decorative" val="1"/>
              </a:ext>
            </a:extLst>
          </p:cNvPr>
          <p:cNvSpPr/>
          <p:nvPr userDrawn="1"/>
        </p:nvSpPr>
        <p:spPr>
          <a:xfrm>
            <a:off x="9014014" y="2239910"/>
            <a:ext cx="2487706" cy="2491201"/>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 Placeholder 10">
            <a:extLst>
              <a:ext uri="{FF2B5EF4-FFF2-40B4-BE49-F238E27FC236}">
                <a16:creationId xmlns:a16="http://schemas.microsoft.com/office/drawing/2014/main" id="{DA3EAA29-D608-4031-9C0E-0610D1886CA5}"/>
              </a:ext>
            </a:extLst>
          </p:cNvPr>
          <p:cNvSpPr>
            <a:spLocks noGrp="1"/>
          </p:cNvSpPr>
          <p:nvPr>
            <p:ph type="body" sz="quarter" idx="25" hasCustomPrompt="1"/>
          </p:nvPr>
        </p:nvSpPr>
        <p:spPr>
          <a:xfrm>
            <a:off x="6243921"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29" name="Text Placeholder 10">
            <a:extLst>
              <a:ext uri="{FF2B5EF4-FFF2-40B4-BE49-F238E27FC236}">
                <a16:creationId xmlns:a16="http://schemas.microsoft.com/office/drawing/2014/main" id="{1DC4676B-9880-4C33-A8A2-88FB0944CF3B}"/>
              </a:ext>
            </a:extLst>
          </p:cNvPr>
          <p:cNvSpPr>
            <a:spLocks noGrp="1"/>
          </p:cNvSpPr>
          <p:nvPr>
            <p:ph type="body" sz="quarter" idx="26" hasCustomPrompt="1"/>
          </p:nvPr>
        </p:nvSpPr>
        <p:spPr>
          <a:xfrm>
            <a:off x="6243920"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24" name="Picture Placeholder 9">
            <a:extLst>
              <a:ext uri="{FF2B5EF4-FFF2-40B4-BE49-F238E27FC236}">
                <a16:creationId xmlns:a16="http://schemas.microsoft.com/office/drawing/2014/main" id="{AF6D479F-D265-4CD5-88BE-FC37AFC5FF4B}"/>
              </a:ext>
            </a:extLst>
          </p:cNvPr>
          <p:cNvSpPr>
            <a:spLocks noGrp="1"/>
          </p:cNvSpPr>
          <p:nvPr>
            <p:ph type="pic" sz="quarter" idx="22" hasCustomPrompt="1"/>
          </p:nvPr>
        </p:nvSpPr>
        <p:spPr>
          <a:xfrm>
            <a:off x="9208016" y="2427897"/>
            <a:ext cx="2099702" cy="2115227"/>
          </a:xfrm>
          <a:prstGeom prst="rect">
            <a:avLst/>
          </a:prstGeom>
        </p:spPr>
        <p:txBody>
          <a:bodyPr/>
          <a:lstStyle>
            <a:lvl1pPr marL="0" indent="0" algn="ctr">
              <a:buNone/>
              <a:defRPr/>
            </a:lvl1pPr>
          </a:lstStyle>
          <a:p>
            <a:r>
              <a:rPr lang="en-US" dirty="0"/>
              <a:t>Click to add photo</a:t>
            </a:r>
          </a:p>
        </p:txBody>
      </p:sp>
      <p:sp>
        <p:nvSpPr>
          <p:cNvPr id="30" name="Text Placeholder 10">
            <a:extLst>
              <a:ext uri="{FF2B5EF4-FFF2-40B4-BE49-F238E27FC236}">
                <a16:creationId xmlns:a16="http://schemas.microsoft.com/office/drawing/2014/main" id="{ED618ADF-296A-4300-A8AE-A1837B390A9F}"/>
              </a:ext>
            </a:extLst>
          </p:cNvPr>
          <p:cNvSpPr>
            <a:spLocks noGrp="1"/>
          </p:cNvSpPr>
          <p:nvPr>
            <p:ph type="body" sz="quarter" idx="27" hasCustomPrompt="1"/>
          </p:nvPr>
        </p:nvSpPr>
        <p:spPr>
          <a:xfrm>
            <a:off x="9014015" y="4731112"/>
            <a:ext cx="2487705" cy="531393"/>
          </a:xfrm>
          <a:prstGeom prst="rect">
            <a:avLst/>
          </a:prstGeom>
        </p:spPr>
        <p:txBody>
          <a:bodyPr anchor="b"/>
          <a:lstStyle>
            <a:lvl1pPr marL="0" indent="0" algn="ctr">
              <a:buNone/>
              <a:defRPr sz="1800" cap="all" spc="100" baseline="0">
                <a:solidFill>
                  <a:schemeClr val="accent4">
                    <a:lumMod val="50000"/>
                  </a:schemeClr>
                </a:solidFill>
                <a:latin typeface="+mj-lt"/>
              </a:defRPr>
            </a:lvl1pPr>
          </a:lstStyle>
          <a:p>
            <a:pPr lvl="0"/>
            <a:r>
              <a:rPr lang="en-US" dirty="0"/>
              <a:t>Add name</a:t>
            </a:r>
          </a:p>
        </p:txBody>
      </p:sp>
      <p:sp>
        <p:nvSpPr>
          <p:cNvPr id="31" name="Text Placeholder 10">
            <a:extLst>
              <a:ext uri="{FF2B5EF4-FFF2-40B4-BE49-F238E27FC236}">
                <a16:creationId xmlns:a16="http://schemas.microsoft.com/office/drawing/2014/main" id="{CA503612-3331-4786-8298-4A1E0C1C75DD}"/>
              </a:ext>
            </a:extLst>
          </p:cNvPr>
          <p:cNvSpPr>
            <a:spLocks noGrp="1"/>
          </p:cNvSpPr>
          <p:nvPr>
            <p:ph type="body" sz="quarter" idx="28" hasCustomPrompt="1"/>
          </p:nvPr>
        </p:nvSpPr>
        <p:spPr>
          <a:xfrm>
            <a:off x="9014014" y="5199750"/>
            <a:ext cx="2487705" cy="531393"/>
          </a:xfrm>
          <a:prstGeom prst="rect">
            <a:avLst/>
          </a:prstGeom>
        </p:spPr>
        <p:txBody>
          <a:bodyPr anchor="t"/>
          <a:lstStyle>
            <a:lvl1pPr marL="0" indent="0" algn="ctr">
              <a:buNone/>
              <a:defRPr sz="14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75A1D0F5-2B0B-4318-B5DC-AECB09851E41}"/>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E63A8939-F5BE-47FA-AE2F-AF66C45B135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798A3F37-FB91-4420-832B-EA39AE37BFF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83144686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Our Team 8-Up">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B70B2057-9B78-4391-A15F-27A41A72F11D}"/>
              </a:ext>
              <a:ext uri="{C183D7F6-B498-43B3-948B-1728B52AA6E4}">
                <adec:decorative xmlns:adec="http://schemas.microsoft.com/office/drawing/2017/decorative" val="1"/>
              </a:ext>
            </a:extLst>
          </p:cNvPr>
          <p:cNvSpPr/>
          <p:nvPr userDrawn="1"/>
        </p:nvSpPr>
        <p:spPr>
          <a:xfrm>
            <a:off x="-1" y="4354286"/>
            <a:ext cx="12192001" cy="2503713"/>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B059CD-37AB-48A3-9976-0B38FF7A5A95}"/>
              </a:ext>
            </a:extLst>
          </p:cNvPr>
          <p:cNvSpPr>
            <a:spLocks noGrp="1"/>
          </p:cNvSpPr>
          <p:nvPr>
            <p:ph type="title" hasCustomPrompt="1"/>
          </p:nvPr>
        </p:nvSpPr>
        <p:spPr>
          <a:xfrm>
            <a:off x="4097106" y="589720"/>
            <a:ext cx="4006114" cy="657784"/>
          </a:xfrm>
          <a:prstGeom prst="rect">
            <a:avLst/>
          </a:prstGeom>
        </p:spPr>
        <p:txBody>
          <a:bodyPr anchor="ctr"/>
          <a:lstStyle>
            <a:lvl1pPr algn="ctr">
              <a:defRPr sz="2400" cap="all" spc="100" baseline="0">
                <a:solidFill>
                  <a:schemeClr val="accent2"/>
                </a:solidFill>
              </a:defRPr>
            </a:lvl1pPr>
          </a:lstStyle>
          <a:p>
            <a:r>
              <a:rPr lang="en-US" dirty="0"/>
              <a:t>Click to add title</a:t>
            </a:r>
          </a:p>
        </p:txBody>
      </p:sp>
      <p:sp>
        <p:nvSpPr>
          <p:cNvPr id="10" name="Picture Placeholder 9">
            <a:extLst>
              <a:ext uri="{FF2B5EF4-FFF2-40B4-BE49-F238E27FC236}">
                <a16:creationId xmlns:a16="http://schemas.microsoft.com/office/drawing/2014/main" id="{236E0B0A-0B1B-438D-8971-570ACA956B88}"/>
              </a:ext>
            </a:extLst>
          </p:cNvPr>
          <p:cNvSpPr>
            <a:spLocks noGrp="1"/>
          </p:cNvSpPr>
          <p:nvPr>
            <p:ph type="pic" sz="quarter" idx="14" hasCustomPrompt="1"/>
          </p:nvPr>
        </p:nvSpPr>
        <p:spPr>
          <a:xfrm>
            <a:off x="1564029" y="1862038"/>
            <a:ext cx="1243292" cy="1144666"/>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21FB8438-2DA4-4B23-ACCD-3DEADF3E753E}"/>
              </a:ext>
              <a:ext uri="{C183D7F6-B498-43B3-948B-1728B52AA6E4}">
                <adec:decorative xmlns:adec="http://schemas.microsoft.com/office/drawing/2017/decorative" val="1"/>
              </a:ext>
            </a:extLst>
          </p:cNvPr>
          <p:cNvSpPr/>
          <p:nvPr userDrawn="1"/>
        </p:nvSpPr>
        <p:spPr>
          <a:xfrm>
            <a:off x="144915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10">
            <a:extLst>
              <a:ext uri="{FF2B5EF4-FFF2-40B4-BE49-F238E27FC236}">
                <a16:creationId xmlns:a16="http://schemas.microsoft.com/office/drawing/2014/main" id="{3E63EE1F-208F-40D0-9307-47F66C8581BD}"/>
              </a:ext>
            </a:extLst>
          </p:cNvPr>
          <p:cNvSpPr>
            <a:spLocks noGrp="1"/>
          </p:cNvSpPr>
          <p:nvPr>
            <p:ph type="body" sz="quarter" idx="22" hasCustomPrompt="1"/>
          </p:nvPr>
        </p:nvSpPr>
        <p:spPr>
          <a:xfrm>
            <a:off x="102807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47" name="Text Placeholder 10">
            <a:extLst>
              <a:ext uri="{FF2B5EF4-FFF2-40B4-BE49-F238E27FC236}">
                <a16:creationId xmlns:a16="http://schemas.microsoft.com/office/drawing/2014/main" id="{40F7C878-62A1-4A30-AA27-C5F502C8D315}"/>
              </a:ext>
            </a:extLst>
          </p:cNvPr>
          <p:cNvSpPr>
            <a:spLocks noGrp="1"/>
          </p:cNvSpPr>
          <p:nvPr>
            <p:ph type="body" sz="quarter" idx="23" hasCustomPrompt="1"/>
          </p:nvPr>
        </p:nvSpPr>
        <p:spPr>
          <a:xfrm>
            <a:off x="102807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48" name="Picture Placeholder 9">
            <a:extLst>
              <a:ext uri="{FF2B5EF4-FFF2-40B4-BE49-F238E27FC236}">
                <a16:creationId xmlns:a16="http://schemas.microsoft.com/office/drawing/2014/main" id="{5D495D18-EB49-4AD5-A7EE-1E6D2496B69A}"/>
              </a:ext>
            </a:extLst>
          </p:cNvPr>
          <p:cNvSpPr>
            <a:spLocks noGrp="1"/>
          </p:cNvSpPr>
          <p:nvPr>
            <p:ph type="pic" sz="quarter" idx="24" hasCustomPrompt="1"/>
          </p:nvPr>
        </p:nvSpPr>
        <p:spPr>
          <a:xfrm>
            <a:off x="4211979" y="1862038"/>
            <a:ext cx="1243292" cy="1144666"/>
          </a:xfrm>
          <a:prstGeom prst="rect">
            <a:avLst/>
          </a:prstGeom>
        </p:spPr>
        <p:txBody>
          <a:bodyPr/>
          <a:lstStyle>
            <a:lvl1pPr marL="0" indent="0" algn="ctr">
              <a:buNone/>
              <a:defRPr/>
            </a:lvl1pPr>
          </a:lstStyle>
          <a:p>
            <a:r>
              <a:rPr lang="en-US" dirty="0"/>
              <a:t>Click to add photo</a:t>
            </a:r>
          </a:p>
        </p:txBody>
      </p:sp>
      <p:sp>
        <p:nvSpPr>
          <p:cNvPr id="49" name="Rectangle 48">
            <a:extLst>
              <a:ext uri="{FF2B5EF4-FFF2-40B4-BE49-F238E27FC236}">
                <a16:creationId xmlns:a16="http://schemas.microsoft.com/office/drawing/2014/main" id="{9248BBAE-0CA8-464A-A4E0-AB7D697DA0F5}"/>
              </a:ext>
              <a:ext uri="{C183D7F6-B498-43B3-948B-1728B52AA6E4}">
                <adec:decorative xmlns:adec="http://schemas.microsoft.com/office/drawing/2017/decorative" val="1"/>
              </a:ext>
            </a:extLst>
          </p:cNvPr>
          <p:cNvSpPr/>
          <p:nvPr userDrawn="1"/>
        </p:nvSpPr>
        <p:spPr>
          <a:xfrm>
            <a:off x="4097106"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ext Placeholder 10">
            <a:extLst>
              <a:ext uri="{FF2B5EF4-FFF2-40B4-BE49-F238E27FC236}">
                <a16:creationId xmlns:a16="http://schemas.microsoft.com/office/drawing/2014/main" id="{03551339-A94F-4674-8165-3BFA78946D07}"/>
              </a:ext>
            </a:extLst>
          </p:cNvPr>
          <p:cNvSpPr>
            <a:spLocks noGrp="1"/>
          </p:cNvSpPr>
          <p:nvPr>
            <p:ph type="body" sz="quarter" idx="25" hasCustomPrompt="1"/>
          </p:nvPr>
        </p:nvSpPr>
        <p:spPr>
          <a:xfrm>
            <a:off x="3676023"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1" name="Text Placeholder 10">
            <a:extLst>
              <a:ext uri="{FF2B5EF4-FFF2-40B4-BE49-F238E27FC236}">
                <a16:creationId xmlns:a16="http://schemas.microsoft.com/office/drawing/2014/main" id="{D1839C5B-C216-4FB8-A285-4D99AF56E826}"/>
              </a:ext>
            </a:extLst>
          </p:cNvPr>
          <p:cNvSpPr>
            <a:spLocks noGrp="1"/>
          </p:cNvSpPr>
          <p:nvPr>
            <p:ph type="body" sz="quarter" idx="26" hasCustomPrompt="1"/>
          </p:nvPr>
        </p:nvSpPr>
        <p:spPr>
          <a:xfrm>
            <a:off x="3676023"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2" name="Picture Placeholder 9">
            <a:extLst>
              <a:ext uri="{FF2B5EF4-FFF2-40B4-BE49-F238E27FC236}">
                <a16:creationId xmlns:a16="http://schemas.microsoft.com/office/drawing/2014/main" id="{ACA22B55-1DD2-4FE6-95FC-D8BC2BBECF0A}"/>
              </a:ext>
            </a:extLst>
          </p:cNvPr>
          <p:cNvSpPr>
            <a:spLocks noGrp="1"/>
          </p:cNvSpPr>
          <p:nvPr>
            <p:ph type="pic" sz="quarter" idx="27" hasCustomPrompt="1"/>
          </p:nvPr>
        </p:nvSpPr>
        <p:spPr>
          <a:xfrm>
            <a:off x="6859928" y="1862038"/>
            <a:ext cx="1243292" cy="1144666"/>
          </a:xfrm>
          <a:prstGeom prst="rect">
            <a:avLst/>
          </a:prstGeom>
        </p:spPr>
        <p:txBody>
          <a:bodyPr/>
          <a:lstStyle>
            <a:lvl1pPr marL="0" indent="0" algn="ctr">
              <a:buNone/>
              <a:defRPr/>
            </a:lvl1pPr>
          </a:lstStyle>
          <a:p>
            <a:r>
              <a:rPr lang="en-US" dirty="0"/>
              <a:t>Click to add photo</a:t>
            </a:r>
          </a:p>
        </p:txBody>
      </p:sp>
      <p:sp>
        <p:nvSpPr>
          <p:cNvPr id="53" name="Rectangle 52">
            <a:extLst>
              <a:ext uri="{FF2B5EF4-FFF2-40B4-BE49-F238E27FC236}">
                <a16:creationId xmlns:a16="http://schemas.microsoft.com/office/drawing/2014/main" id="{9473BE6D-AE02-42D4-838E-F7916980D8B2}"/>
              </a:ext>
              <a:ext uri="{C183D7F6-B498-43B3-948B-1728B52AA6E4}">
                <adec:decorative xmlns:adec="http://schemas.microsoft.com/office/drawing/2017/decorative" val="1"/>
              </a:ext>
            </a:extLst>
          </p:cNvPr>
          <p:cNvSpPr/>
          <p:nvPr userDrawn="1"/>
        </p:nvSpPr>
        <p:spPr>
          <a:xfrm>
            <a:off x="6745055" y="171914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 Placeholder 10">
            <a:extLst>
              <a:ext uri="{FF2B5EF4-FFF2-40B4-BE49-F238E27FC236}">
                <a16:creationId xmlns:a16="http://schemas.microsoft.com/office/drawing/2014/main" id="{35C2A2FE-AA36-4715-97F6-B743D26DE3F2}"/>
              </a:ext>
            </a:extLst>
          </p:cNvPr>
          <p:cNvSpPr>
            <a:spLocks noGrp="1"/>
          </p:cNvSpPr>
          <p:nvPr>
            <p:ph type="body" sz="quarter" idx="28" hasCustomPrompt="1"/>
          </p:nvPr>
        </p:nvSpPr>
        <p:spPr>
          <a:xfrm>
            <a:off x="6323972" y="321268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5" name="Text Placeholder 10">
            <a:extLst>
              <a:ext uri="{FF2B5EF4-FFF2-40B4-BE49-F238E27FC236}">
                <a16:creationId xmlns:a16="http://schemas.microsoft.com/office/drawing/2014/main" id="{B98652DE-F8C8-4EA5-8CDA-9985B636DEA1}"/>
              </a:ext>
            </a:extLst>
          </p:cNvPr>
          <p:cNvSpPr>
            <a:spLocks noGrp="1"/>
          </p:cNvSpPr>
          <p:nvPr>
            <p:ph type="body" sz="quarter" idx="29" hasCustomPrompt="1"/>
          </p:nvPr>
        </p:nvSpPr>
        <p:spPr>
          <a:xfrm>
            <a:off x="6323972" y="349627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56" name="Picture Placeholder 9">
            <a:extLst>
              <a:ext uri="{FF2B5EF4-FFF2-40B4-BE49-F238E27FC236}">
                <a16:creationId xmlns:a16="http://schemas.microsoft.com/office/drawing/2014/main" id="{40C3D084-82F3-4C1C-95E8-56362097EDFB}"/>
              </a:ext>
            </a:extLst>
          </p:cNvPr>
          <p:cNvSpPr>
            <a:spLocks noGrp="1"/>
          </p:cNvSpPr>
          <p:nvPr>
            <p:ph type="pic" sz="quarter" idx="30" hasCustomPrompt="1"/>
          </p:nvPr>
        </p:nvSpPr>
        <p:spPr>
          <a:xfrm>
            <a:off x="9507876" y="1858432"/>
            <a:ext cx="1243292" cy="1144666"/>
          </a:xfrm>
          <a:prstGeom prst="rect">
            <a:avLst/>
          </a:prstGeom>
        </p:spPr>
        <p:txBody>
          <a:bodyPr/>
          <a:lstStyle>
            <a:lvl1pPr marL="0" indent="0" algn="ctr">
              <a:buNone/>
              <a:defRPr/>
            </a:lvl1pPr>
          </a:lstStyle>
          <a:p>
            <a:r>
              <a:rPr lang="en-US" dirty="0"/>
              <a:t>Click to add photo</a:t>
            </a:r>
          </a:p>
        </p:txBody>
      </p:sp>
      <p:sp>
        <p:nvSpPr>
          <p:cNvPr id="57" name="Rectangle 56">
            <a:extLst>
              <a:ext uri="{FF2B5EF4-FFF2-40B4-BE49-F238E27FC236}">
                <a16:creationId xmlns:a16="http://schemas.microsoft.com/office/drawing/2014/main" id="{E0EC4B6A-1FAA-43D1-9436-A3BFF08A8493}"/>
              </a:ext>
              <a:ext uri="{C183D7F6-B498-43B3-948B-1728B52AA6E4}">
                <adec:decorative xmlns:adec="http://schemas.microsoft.com/office/drawing/2017/decorative" val="1"/>
              </a:ext>
            </a:extLst>
          </p:cNvPr>
          <p:cNvSpPr/>
          <p:nvPr userDrawn="1"/>
        </p:nvSpPr>
        <p:spPr>
          <a:xfrm>
            <a:off x="9393003" y="171553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Text Placeholder 10">
            <a:extLst>
              <a:ext uri="{FF2B5EF4-FFF2-40B4-BE49-F238E27FC236}">
                <a16:creationId xmlns:a16="http://schemas.microsoft.com/office/drawing/2014/main" id="{ABB7ACFA-C6F3-4D7A-A6D8-73035EF164D6}"/>
              </a:ext>
            </a:extLst>
          </p:cNvPr>
          <p:cNvSpPr>
            <a:spLocks noGrp="1"/>
          </p:cNvSpPr>
          <p:nvPr>
            <p:ph type="body" sz="quarter" idx="31" hasCustomPrompt="1"/>
          </p:nvPr>
        </p:nvSpPr>
        <p:spPr>
          <a:xfrm>
            <a:off x="8971920" y="320908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59" name="Text Placeholder 10">
            <a:extLst>
              <a:ext uri="{FF2B5EF4-FFF2-40B4-BE49-F238E27FC236}">
                <a16:creationId xmlns:a16="http://schemas.microsoft.com/office/drawing/2014/main" id="{F9CBC3B9-EDF1-45E0-BFBF-53888131CBA0}"/>
              </a:ext>
            </a:extLst>
          </p:cNvPr>
          <p:cNvSpPr>
            <a:spLocks noGrp="1"/>
          </p:cNvSpPr>
          <p:nvPr>
            <p:ph type="body" sz="quarter" idx="32" hasCustomPrompt="1"/>
          </p:nvPr>
        </p:nvSpPr>
        <p:spPr>
          <a:xfrm>
            <a:off x="8971920" y="349267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0" name="Picture Placeholder 9">
            <a:extLst>
              <a:ext uri="{FF2B5EF4-FFF2-40B4-BE49-F238E27FC236}">
                <a16:creationId xmlns:a16="http://schemas.microsoft.com/office/drawing/2014/main" id="{A7D13807-1ECF-4830-AB8D-D33E4F22330E}"/>
              </a:ext>
            </a:extLst>
          </p:cNvPr>
          <p:cNvSpPr>
            <a:spLocks noGrp="1"/>
          </p:cNvSpPr>
          <p:nvPr>
            <p:ph type="pic" sz="quarter" idx="33" hasCustomPrompt="1"/>
          </p:nvPr>
        </p:nvSpPr>
        <p:spPr>
          <a:xfrm>
            <a:off x="1564029" y="4129478"/>
            <a:ext cx="1243292" cy="1144666"/>
          </a:xfrm>
          <a:prstGeom prst="rect">
            <a:avLst/>
          </a:prstGeom>
        </p:spPr>
        <p:txBody>
          <a:bodyPr/>
          <a:lstStyle>
            <a:lvl1pPr marL="0" indent="0" algn="ctr">
              <a:buNone/>
              <a:defRPr/>
            </a:lvl1pPr>
          </a:lstStyle>
          <a:p>
            <a:r>
              <a:rPr lang="en-US" dirty="0"/>
              <a:t>Click to add photo</a:t>
            </a:r>
          </a:p>
        </p:txBody>
      </p:sp>
      <p:sp>
        <p:nvSpPr>
          <p:cNvPr id="61" name="Rectangle 60">
            <a:extLst>
              <a:ext uri="{FF2B5EF4-FFF2-40B4-BE49-F238E27FC236}">
                <a16:creationId xmlns:a16="http://schemas.microsoft.com/office/drawing/2014/main" id="{40E1F756-2737-4291-8D41-307BFE737E46}"/>
              </a:ext>
              <a:ext uri="{C183D7F6-B498-43B3-948B-1728B52AA6E4}">
                <adec:decorative xmlns:adec="http://schemas.microsoft.com/office/drawing/2017/decorative" val="1"/>
              </a:ext>
            </a:extLst>
          </p:cNvPr>
          <p:cNvSpPr/>
          <p:nvPr userDrawn="1"/>
        </p:nvSpPr>
        <p:spPr>
          <a:xfrm>
            <a:off x="144915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10">
            <a:extLst>
              <a:ext uri="{FF2B5EF4-FFF2-40B4-BE49-F238E27FC236}">
                <a16:creationId xmlns:a16="http://schemas.microsoft.com/office/drawing/2014/main" id="{C5BD35EC-547F-4A42-85C6-E2C94C2A03CE}"/>
              </a:ext>
            </a:extLst>
          </p:cNvPr>
          <p:cNvSpPr>
            <a:spLocks noGrp="1"/>
          </p:cNvSpPr>
          <p:nvPr>
            <p:ph type="body" sz="quarter" idx="34" hasCustomPrompt="1"/>
          </p:nvPr>
        </p:nvSpPr>
        <p:spPr>
          <a:xfrm>
            <a:off x="102807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3" name="Text Placeholder 10">
            <a:extLst>
              <a:ext uri="{FF2B5EF4-FFF2-40B4-BE49-F238E27FC236}">
                <a16:creationId xmlns:a16="http://schemas.microsoft.com/office/drawing/2014/main" id="{D89797D3-65B3-414D-9657-B5DA3934914C}"/>
              </a:ext>
            </a:extLst>
          </p:cNvPr>
          <p:cNvSpPr>
            <a:spLocks noGrp="1"/>
          </p:cNvSpPr>
          <p:nvPr>
            <p:ph type="body" sz="quarter" idx="35" hasCustomPrompt="1"/>
          </p:nvPr>
        </p:nvSpPr>
        <p:spPr>
          <a:xfrm>
            <a:off x="102807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4" name="Picture Placeholder 9">
            <a:extLst>
              <a:ext uri="{FF2B5EF4-FFF2-40B4-BE49-F238E27FC236}">
                <a16:creationId xmlns:a16="http://schemas.microsoft.com/office/drawing/2014/main" id="{280147ED-89CE-475D-A96F-AA7A912E00B8}"/>
              </a:ext>
            </a:extLst>
          </p:cNvPr>
          <p:cNvSpPr>
            <a:spLocks noGrp="1"/>
          </p:cNvSpPr>
          <p:nvPr>
            <p:ph type="pic" sz="quarter" idx="36" hasCustomPrompt="1"/>
          </p:nvPr>
        </p:nvSpPr>
        <p:spPr>
          <a:xfrm>
            <a:off x="4211979" y="4129478"/>
            <a:ext cx="1243292" cy="1144666"/>
          </a:xfrm>
          <a:prstGeom prst="rect">
            <a:avLst/>
          </a:prstGeom>
        </p:spPr>
        <p:txBody>
          <a:bodyPr/>
          <a:lstStyle>
            <a:lvl1pPr marL="0" indent="0" algn="ctr">
              <a:buNone/>
              <a:defRPr/>
            </a:lvl1pPr>
          </a:lstStyle>
          <a:p>
            <a:r>
              <a:rPr lang="en-US" dirty="0"/>
              <a:t>Click to add photo</a:t>
            </a:r>
          </a:p>
        </p:txBody>
      </p:sp>
      <p:sp>
        <p:nvSpPr>
          <p:cNvPr id="65" name="Rectangle 64">
            <a:extLst>
              <a:ext uri="{FF2B5EF4-FFF2-40B4-BE49-F238E27FC236}">
                <a16:creationId xmlns:a16="http://schemas.microsoft.com/office/drawing/2014/main" id="{B10D74ED-CECE-4A22-B877-966D53821E46}"/>
              </a:ext>
              <a:ext uri="{C183D7F6-B498-43B3-948B-1728B52AA6E4}">
                <adec:decorative xmlns:adec="http://schemas.microsoft.com/office/drawing/2017/decorative" val="1"/>
              </a:ext>
            </a:extLst>
          </p:cNvPr>
          <p:cNvSpPr/>
          <p:nvPr userDrawn="1"/>
        </p:nvSpPr>
        <p:spPr>
          <a:xfrm>
            <a:off x="4097106"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6" name="Text Placeholder 10">
            <a:extLst>
              <a:ext uri="{FF2B5EF4-FFF2-40B4-BE49-F238E27FC236}">
                <a16:creationId xmlns:a16="http://schemas.microsoft.com/office/drawing/2014/main" id="{0C937A25-DAA7-4478-ADF6-728F4D61897E}"/>
              </a:ext>
            </a:extLst>
          </p:cNvPr>
          <p:cNvSpPr>
            <a:spLocks noGrp="1"/>
          </p:cNvSpPr>
          <p:nvPr>
            <p:ph type="body" sz="quarter" idx="37" hasCustomPrompt="1"/>
          </p:nvPr>
        </p:nvSpPr>
        <p:spPr>
          <a:xfrm>
            <a:off x="3676023"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67" name="Text Placeholder 10">
            <a:extLst>
              <a:ext uri="{FF2B5EF4-FFF2-40B4-BE49-F238E27FC236}">
                <a16:creationId xmlns:a16="http://schemas.microsoft.com/office/drawing/2014/main" id="{8AB48703-9A4A-440C-9049-7FE889764E5D}"/>
              </a:ext>
            </a:extLst>
          </p:cNvPr>
          <p:cNvSpPr>
            <a:spLocks noGrp="1"/>
          </p:cNvSpPr>
          <p:nvPr>
            <p:ph type="body" sz="quarter" idx="38" hasCustomPrompt="1"/>
          </p:nvPr>
        </p:nvSpPr>
        <p:spPr>
          <a:xfrm>
            <a:off x="3676023"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68" name="Picture Placeholder 9">
            <a:extLst>
              <a:ext uri="{FF2B5EF4-FFF2-40B4-BE49-F238E27FC236}">
                <a16:creationId xmlns:a16="http://schemas.microsoft.com/office/drawing/2014/main" id="{5D9D5119-D677-47FD-AEEB-49FE4DDEF6B0}"/>
              </a:ext>
            </a:extLst>
          </p:cNvPr>
          <p:cNvSpPr>
            <a:spLocks noGrp="1"/>
          </p:cNvSpPr>
          <p:nvPr>
            <p:ph type="pic" sz="quarter" idx="39" hasCustomPrompt="1"/>
          </p:nvPr>
        </p:nvSpPr>
        <p:spPr>
          <a:xfrm>
            <a:off x="6859928" y="4129478"/>
            <a:ext cx="1243292" cy="1144666"/>
          </a:xfrm>
          <a:prstGeom prst="rect">
            <a:avLst/>
          </a:prstGeom>
        </p:spPr>
        <p:txBody>
          <a:bodyPr/>
          <a:lstStyle>
            <a:lvl1pPr marL="0" indent="0" algn="ctr">
              <a:buNone/>
              <a:defRPr/>
            </a:lvl1pPr>
          </a:lstStyle>
          <a:p>
            <a:r>
              <a:rPr lang="en-US" dirty="0"/>
              <a:t>Click to add photo</a:t>
            </a:r>
          </a:p>
        </p:txBody>
      </p:sp>
      <p:sp>
        <p:nvSpPr>
          <p:cNvPr id="69" name="Rectangle 68">
            <a:extLst>
              <a:ext uri="{FF2B5EF4-FFF2-40B4-BE49-F238E27FC236}">
                <a16:creationId xmlns:a16="http://schemas.microsoft.com/office/drawing/2014/main" id="{0AF0F623-CF57-4D6B-87F3-FD410516E16D}"/>
              </a:ext>
              <a:ext uri="{C183D7F6-B498-43B3-948B-1728B52AA6E4}">
                <adec:decorative xmlns:adec="http://schemas.microsoft.com/office/drawing/2017/decorative" val="1"/>
              </a:ext>
            </a:extLst>
          </p:cNvPr>
          <p:cNvSpPr/>
          <p:nvPr userDrawn="1"/>
        </p:nvSpPr>
        <p:spPr>
          <a:xfrm>
            <a:off x="6745055" y="3986584"/>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0" name="Text Placeholder 10">
            <a:extLst>
              <a:ext uri="{FF2B5EF4-FFF2-40B4-BE49-F238E27FC236}">
                <a16:creationId xmlns:a16="http://schemas.microsoft.com/office/drawing/2014/main" id="{3BE3B8C3-ECB9-46D2-B11F-A55699097486}"/>
              </a:ext>
            </a:extLst>
          </p:cNvPr>
          <p:cNvSpPr>
            <a:spLocks noGrp="1"/>
          </p:cNvSpPr>
          <p:nvPr>
            <p:ph type="body" sz="quarter" idx="40" hasCustomPrompt="1"/>
          </p:nvPr>
        </p:nvSpPr>
        <p:spPr>
          <a:xfrm>
            <a:off x="6323972" y="5480127"/>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1" name="Text Placeholder 10">
            <a:extLst>
              <a:ext uri="{FF2B5EF4-FFF2-40B4-BE49-F238E27FC236}">
                <a16:creationId xmlns:a16="http://schemas.microsoft.com/office/drawing/2014/main" id="{FB1EE68D-97FA-4EA4-B792-5AC6C49F9021}"/>
              </a:ext>
            </a:extLst>
          </p:cNvPr>
          <p:cNvSpPr>
            <a:spLocks noGrp="1"/>
          </p:cNvSpPr>
          <p:nvPr>
            <p:ph type="body" sz="quarter" idx="41" hasCustomPrompt="1"/>
          </p:nvPr>
        </p:nvSpPr>
        <p:spPr>
          <a:xfrm>
            <a:off x="6323972" y="5763717"/>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72" name="Picture Placeholder 9">
            <a:extLst>
              <a:ext uri="{FF2B5EF4-FFF2-40B4-BE49-F238E27FC236}">
                <a16:creationId xmlns:a16="http://schemas.microsoft.com/office/drawing/2014/main" id="{7E98343B-32E9-4538-991A-B5EACD651D41}"/>
              </a:ext>
            </a:extLst>
          </p:cNvPr>
          <p:cNvSpPr>
            <a:spLocks noGrp="1"/>
          </p:cNvSpPr>
          <p:nvPr>
            <p:ph type="pic" sz="quarter" idx="42" hasCustomPrompt="1"/>
          </p:nvPr>
        </p:nvSpPr>
        <p:spPr>
          <a:xfrm>
            <a:off x="9507876" y="4125872"/>
            <a:ext cx="1243292" cy="1144666"/>
          </a:xfrm>
          <a:prstGeom prst="rect">
            <a:avLst/>
          </a:prstGeom>
        </p:spPr>
        <p:txBody>
          <a:bodyPr/>
          <a:lstStyle>
            <a:lvl1pPr marL="0" indent="0" algn="ctr">
              <a:buNone/>
              <a:defRPr/>
            </a:lvl1pPr>
          </a:lstStyle>
          <a:p>
            <a:r>
              <a:rPr lang="en-US" dirty="0"/>
              <a:t>Click to add photo</a:t>
            </a:r>
          </a:p>
        </p:txBody>
      </p:sp>
      <p:sp>
        <p:nvSpPr>
          <p:cNvPr id="73" name="Rectangle 72">
            <a:extLst>
              <a:ext uri="{FF2B5EF4-FFF2-40B4-BE49-F238E27FC236}">
                <a16:creationId xmlns:a16="http://schemas.microsoft.com/office/drawing/2014/main" id="{823CC91A-02A3-4B96-BCEE-76C1D25CCDC3}"/>
              </a:ext>
              <a:ext uri="{C183D7F6-B498-43B3-948B-1728B52AA6E4}">
                <adec:decorative xmlns:adec="http://schemas.microsoft.com/office/drawing/2017/decorative" val="1"/>
              </a:ext>
            </a:extLst>
          </p:cNvPr>
          <p:cNvSpPr/>
          <p:nvPr userDrawn="1"/>
        </p:nvSpPr>
        <p:spPr>
          <a:xfrm>
            <a:off x="9393003" y="3982978"/>
            <a:ext cx="1473039" cy="1430455"/>
          </a:xfrm>
          <a:prstGeom prst="rect">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Text Placeholder 10">
            <a:extLst>
              <a:ext uri="{FF2B5EF4-FFF2-40B4-BE49-F238E27FC236}">
                <a16:creationId xmlns:a16="http://schemas.microsoft.com/office/drawing/2014/main" id="{DBE2EAAB-674D-41E1-92E6-A7459FEFDAEC}"/>
              </a:ext>
            </a:extLst>
          </p:cNvPr>
          <p:cNvSpPr>
            <a:spLocks noGrp="1"/>
          </p:cNvSpPr>
          <p:nvPr>
            <p:ph type="body" sz="quarter" idx="43" hasCustomPrompt="1"/>
          </p:nvPr>
        </p:nvSpPr>
        <p:spPr>
          <a:xfrm>
            <a:off x="8971920" y="5476521"/>
            <a:ext cx="2315205" cy="348421"/>
          </a:xfrm>
          <a:prstGeom prst="rect">
            <a:avLst/>
          </a:prstGeom>
        </p:spPr>
        <p:txBody>
          <a:bodyPr anchor="b"/>
          <a:lstStyle>
            <a:lvl1pPr marL="0" indent="0" algn="ctr">
              <a:buNone/>
              <a:defRPr sz="1600" cap="all" spc="100" baseline="0">
                <a:solidFill>
                  <a:schemeClr val="accent4">
                    <a:lumMod val="50000"/>
                  </a:schemeClr>
                </a:solidFill>
                <a:latin typeface="+mj-lt"/>
              </a:defRPr>
            </a:lvl1pPr>
          </a:lstStyle>
          <a:p>
            <a:pPr lvl="0"/>
            <a:r>
              <a:rPr lang="en-US" dirty="0"/>
              <a:t>Add name</a:t>
            </a:r>
          </a:p>
        </p:txBody>
      </p:sp>
      <p:sp>
        <p:nvSpPr>
          <p:cNvPr id="75" name="Text Placeholder 10">
            <a:extLst>
              <a:ext uri="{FF2B5EF4-FFF2-40B4-BE49-F238E27FC236}">
                <a16:creationId xmlns:a16="http://schemas.microsoft.com/office/drawing/2014/main" id="{C60D862C-3474-4A4A-8557-AD2C7917BFE2}"/>
              </a:ext>
            </a:extLst>
          </p:cNvPr>
          <p:cNvSpPr>
            <a:spLocks noGrp="1"/>
          </p:cNvSpPr>
          <p:nvPr>
            <p:ph type="body" sz="quarter" idx="44" hasCustomPrompt="1"/>
          </p:nvPr>
        </p:nvSpPr>
        <p:spPr>
          <a:xfrm>
            <a:off x="8971920" y="5760111"/>
            <a:ext cx="2315205" cy="287066"/>
          </a:xfrm>
          <a:prstGeom prst="rect">
            <a:avLst/>
          </a:prstGeom>
        </p:spPr>
        <p:txBody>
          <a:bodyPr anchor="t"/>
          <a:lstStyle>
            <a:lvl1pPr marL="0" indent="0" algn="ctr">
              <a:buNone/>
              <a:defRPr sz="1200" cap="none" spc="100" baseline="0">
                <a:solidFill>
                  <a:schemeClr val="tx1"/>
                </a:solidFill>
                <a:latin typeface="+mn-lt"/>
              </a:defRPr>
            </a:lvl1pPr>
          </a:lstStyle>
          <a:p>
            <a:pPr lvl="0"/>
            <a:r>
              <a:rPr lang="en-US" dirty="0"/>
              <a:t>Add title</a:t>
            </a:r>
          </a:p>
        </p:txBody>
      </p:sp>
      <p:sp>
        <p:nvSpPr>
          <p:cNvPr id="3" name="Date Placeholder 2">
            <a:extLst>
              <a:ext uri="{FF2B5EF4-FFF2-40B4-BE49-F238E27FC236}">
                <a16:creationId xmlns:a16="http://schemas.microsoft.com/office/drawing/2014/main" id="{63508728-25CF-4DB1-9A83-FAFA5ABEC903}"/>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99D454F9-A55F-44A0-9695-FC40C6684C20}"/>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0A38C64F-7F14-454A-B830-80CCE5B1D7B9}"/>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27217471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unding">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C64230-8BD4-4150-967D-421B6FE432E3}"/>
              </a:ext>
              <a:ext uri="{C183D7F6-B498-43B3-948B-1728B52AA6E4}">
                <adec:decorative xmlns:adec="http://schemas.microsoft.com/office/drawing/2017/decorative" val="1"/>
              </a:ext>
            </a:extLst>
          </p:cNvPr>
          <p:cNvSpPr/>
          <p:nvPr userDrawn="1"/>
        </p:nvSpPr>
        <p:spPr>
          <a:xfrm>
            <a:off x="0" y="0"/>
            <a:ext cx="12192000" cy="217054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BBA8AE08-0788-4D8A-8C9D-7E5AAA112A39}"/>
              </a:ext>
            </a:extLst>
          </p:cNvPr>
          <p:cNvSpPr>
            <a:spLocks noGrp="1"/>
          </p:cNvSpPr>
          <p:nvPr>
            <p:ph type="title" hasCustomPrompt="1"/>
          </p:nvPr>
        </p:nvSpPr>
        <p:spPr>
          <a:xfrm>
            <a:off x="4038600" y="615940"/>
            <a:ext cx="4137262" cy="938778"/>
          </a:xfrm>
          <a:prstGeom prst="rect">
            <a:avLst/>
          </a:prstGeom>
        </p:spPr>
        <p:txBody>
          <a:bodyPr anchor="ctr"/>
          <a:lstStyle>
            <a:lvl1pPr algn="ctr">
              <a:defRPr lang="en-US" sz="2400" cap="all" spc="100" baseline="0">
                <a:solidFill>
                  <a:schemeClr val="tx2">
                    <a:lumMod val="75000"/>
                  </a:schemeClr>
                </a:solidFill>
              </a:defRPr>
            </a:lvl1pPr>
          </a:lstStyle>
          <a:p>
            <a:r>
              <a:rPr lang="en-US" dirty="0"/>
              <a:t>Click to add title</a:t>
            </a:r>
          </a:p>
        </p:txBody>
      </p:sp>
      <p:sp>
        <p:nvSpPr>
          <p:cNvPr id="18" name="Text Placeholder 10">
            <a:extLst>
              <a:ext uri="{FF2B5EF4-FFF2-40B4-BE49-F238E27FC236}">
                <a16:creationId xmlns:a16="http://schemas.microsoft.com/office/drawing/2014/main" id="{8A119E1C-2243-42E2-8A58-CC171131D195}"/>
              </a:ext>
            </a:extLst>
          </p:cNvPr>
          <p:cNvSpPr>
            <a:spLocks noGrp="1"/>
          </p:cNvSpPr>
          <p:nvPr>
            <p:ph type="body" sz="quarter" idx="21" hasCustomPrompt="1"/>
          </p:nvPr>
        </p:nvSpPr>
        <p:spPr>
          <a:xfrm>
            <a:off x="1101170" y="3079567"/>
            <a:ext cx="120015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9" name="Text Placeholder 10">
            <a:extLst>
              <a:ext uri="{FF2B5EF4-FFF2-40B4-BE49-F238E27FC236}">
                <a16:creationId xmlns:a16="http://schemas.microsoft.com/office/drawing/2014/main" id="{337797F5-74CE-492B-806B-221CAF3535C7}"/>
              </a:ext>
            </a:extLst>
          </p:cNvPr>
          <p:cNvSpPr>
            <a:spLocks noGrp="1"/>
          </p:cNvSpPr>
          <p:nvPr>
            <p:ph type="body" sz="quarter" idx="27" hasCustomPrompt="1"/>
          </p:nvPr>
        </p:nvSpPr>
        <p:spPr>
          <a:xfrm>
            <a:off x="4010890" y="3079567"/>
            <a:ext cx="1223858"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0" name="Text Placeholder 10">
            <a:extLst>
              <a:ext uri="{FF2B5EF4-FFF2-40B4-BE49-F238E27FC236}">
                <a16:creationId xmlns:a16="http://schemas.microsoft.com/office/drawing/2014/main" id="{2431D1A0-10D1-4D2E-AC6F-F8C9E6A22601}"/>
              </a:ext>
            </a:extLst>
          </p:cNvPr>
          <p:cNvSpPr>
            <a:spLocks noGrp="1"/>
          </p:cNvSpPr>
          <p:nvPr>
            <p:ph type="body" sz="quarter" idx="28" hasCustomPrompt="1"/>
          </p:nvPr>
        </p:nvSpPr>
        <p:spPr>
          <a:xfrm>
            <a:off x="6988252" y="3079567"/>
            <a:ext cx="1187610"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61" name="Text Placeholder 10">
            <a:extLst>
              <a:ext uri="{FF2B5EF4-FFF2-40B4-BE49-F238E27FC236}">
                <a16:creationId xmlns:a16="http://schemas.microsoft.com/office/drawing/2014/main" id="{4028BD6A-568F-4A16-AE86-5D88861C3BB5}"/>
              </a:ext>
            </a:extLst>
          </p:cNvPr>
          <p:cNvSpPr>
            <a:spLocks noGrp="1"/>
          </p:cNvSpPr>
          <p:nvPr>
            <p:ph type="body" sz="quarter" idx="29" hasCustomPrompt="1"/>
          </p:nvPr>
        </p:nvSpPr>
        <p:spPr>
          <a:xfrm>
            <a:off x="9879382" y="3079567"/>
            <a:ext cx="1211785" cy="1151632"/>
          </a:xfrm>
          <a:prstGeom prst="rect">
            <a:avLst/>
          </a:prstGeom>
        </p:spPr>
        <p:txBody>
          <a:bodyPr anchor="ctr"/>
          <a:lstStyle>
            <a:lvl1pPr marL="0" indent="0" algn="ctr">
              <a:lnSpc>
                <a:spcPct val="70000"/>
              </a:lnSpc>
              <a:spcBef>
                <a:spcPts val="0"/>
              </a:spcBef>
              <a:spcAft>
                <a:spcPts val="0"/>
              </a:spcAft>
              <a:buNone/>
              <a:defRPr sz="3200" cap="all" spc="400" baseline="0">
                <a:solidFill>
                  <a:schemeClr val="tx2"/>
                </a:solidFill>
                <a:latin typeface="+mj-lt"/>
              </a:defRPr>
            </a:lvl1pPr>
          </a:lstStyle>
          <a:p>
            <a:pPr lvl="0"/>
            <a:r>
              <a:rPr lang="en-US" dirty="0"/>
              <a:t>add</a:t>
            </a:r>
          </a:p>
        </p:txBody>
      </p:sp>
      <p:sp>
        <p:nvSpPr>
          <p:cNvPr id="52" name="Text Placeholder 10">
            <a:extLst>
              <a:ext uri="{FF2B5EF4-FFF2-40B4-BE49-F238E27FC236}">
                <a16:creationId xmlns:a16="http://schemas.microsoft.com/office/drawing/2014/main" id="{2E935678-32B2-4589-933F-F74B3E68FFA6}"/>
              </a:ext>
            </a:extLst>
          </p:cNvPr>
          <p:cNvSpPr>
            <a:spLocks noGrp="1"/>
          </p:cNvSpPr>
          <p:nvPr>
            <p:ph type="body" sz="quarter" idx="16" hasCustomPrompt="1"/>
          </p:nvPr>
        </p:nvSpPr>
        <p:spPr>
          <a:xfrm>
            <a:off x="510458"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51" name="Text Placeholder 10">
            <a:extLst>
              <a:ext uri="{FF2B5EF4-FFF2-40B4-BE49-F238E27FC236}">
                <a16:creationId xmlns:a16="http://schemas.microsoft.com/office/drawing/2014/main" id="{B3C5A73C-51DD-4781-943C-235704BBF6B5}"/>
              </a:ext>
            </a:extLst>
          </p:cNvPr>
          <p:cNvSpPr>
            <a:spLocks noGrp="1"/>
          </p:cNvSpPr>
          <p:nvPr>
            <p:ph type="body" sz="quarter" idx="26" hasCustomPrompt="1"/>
          </p:nvPr>
        </p:nvSpPr>
        <p:spPr>
          <a:xfrm>
            <a:off x="510458" y="5156838"/>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78" name="Text Placeholder 10">
            <a:extLst>
              <a:ext uri="{FF2B5EF4-FFF2-40B4-BE49-F238E27FC236}">
                <a16:creationId xmlns:a16="http://schemas.microsoft.com/office/drawing/2014/main" id="{AD95FB24-5DA0-4000-B023-A00C32D53F08}"/>
              </a:ext>
            </a:extLst>
          </p:cNvPr>
          <p:cNvSpPr>
            <a:spLocks noGrp="1"/>
          </p:cNvSpPr>
          <p:nvPr>
            <p:ph type="body" sz="quarter" idx="31" hasCustomPrompt="1"/>
          </p:nvPr>
        </p:nvSpPr>
        <p:spPr>
          <a:xfrm>
            <a:off x="3432032"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7" name="Text Placeholder 10">
            <a:extLst>
              <a:ext uri="{FF2B5EF4-FFF2-40B4-BE49-F238E27FC236}">
                <a16:creationId xmlns:a16="http://schemas.microsoft.com/office/drawing/2014/main" id="{7455F56A-A263-4D13-A484-2D15CD61D0FC}"/>
              </a:ext>
            </a:extLst>
          </p:cNvPr>
          <p:cNvSpPr>
            <a:spLocks noGrp="1"/>
          </p:cNvSpPr>
          <p:nvPr>
            <p:ph type="body" sz="quarter" idx="30" hasCustomPrompt="1"/>
          </p:nvPr>
        </p:nvSpPr>
        <p:spPr>
          <a:xfrm>
            <a:off x="3432032" y="5156837"/>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0" name="Text Placeholder 10">
            <a:extLst>
              <a:ext uri="{FF2B5EF4-FFF2-40B4-BE49-F238E27FC236}">
                <a16:creationId xmlns:a16="http://schemas.microsoft.com/office/drawing/2014/main" id="{6C6ABB33-3D98-4D76-B96F-65F574936223}"/>
              </a:ext>
            </a:extLst>
          </p:cNvPr>
          <p:cNvSpPr>
            <a:spLocks noGrp="1"/>
          </p:cNvSpPr>
          <p:nvPr>
            <p:ph type="body" sz="quarter" idx="33" hasCustomPrompt="1"/>
          </p:nvPr>
        </p:nvSpPr>
        <p:spPr>
          <a:xfrm>
            <a:off x="6391270"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79" name="Text Placeholder 10">
            <a:extLst>
              <a:ext uri="{FF2B5EF4-FFF2-40B4-BE49-F238E27FC236}">
                <a16:creationId xmlns:a16="http://schemas.microsoft.com/office/drawing/2014/main" id="{8EA8275A-A17A-42ED-9DDC-5F06000BFBEF}"/>
              </a:ext>
            </a:extLst>
          </p:cNvPr>
          <p:cNvSpPr>
            <a:spLocks noGrp="1"/>
          </p:cNvSpPr>
          <p:nvPr>
            <p:ph type="body" sz="quarter" idx="32" hasCustomPrompt="1"/>
          </p:nvPr>
        </p:nvSpPr>
        <p:spPr>
          <a:xfrm>
            <a:off x="6391270" y="5157592"/>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82" name="Text Placeholder 10">
            <a:extLst>
              <a:ext uri="{FF2B5EF4-FFF2-40B4-BE49-F238E27FC236}">
                <a16:creationId xmlns:a16="http://schemas.microsoft.com/office/drawing/2014/main" id="{4AEA6122-22B2-49EC-8451-E43D40F3236D}"/>
              </a:ext>
            </a:extLst>
          </p:cNvPr>
          <p:cNvSpPr>
            <a:spLocks noGrp="1"/>
          </p:cNvSpPr>
          <p:nvPr>
            <p:ph type="body" sz="quarter" idx="35" hasCustomPrompt="1"/>
          </p:nvPr>
        </p:nvSpPr>
        <p:spPr>
          <a:xfrm>
            <a:off x="9294487" y="4524194"/>
            <a:ext cx="2381574" cy="632643"/>
          </a:xfrm>
          <a:prstGeom prst="rect">
            <a:avLst/>
          </a:prstGeom>
        </p:spPr>
        <p:txBody>
          <a:bodyPr anchor="b"/>
          <a:lstStyle>
            <a:lvl1pPr marL="0" indent="0" algn="ctr">
              <a:buNone/>
              <a:defRPr sz="1800" cap="all" spc="100" baseline="0">
                <a:solidFill>
                  <a:schemeClr val="tx2"/>
                </a:solidFill>
                <a:latin typeface="+mj-lt"/>
              </a:defRPr>
            </a:lvl1pPr>
          </a:lstStyle>
          <a:p>
            <a:pPr lvl="0"/>
            <a:r>
              <a:rPr lang="en-US" dirty="0"/>
              <a:t>Click to add subtitle</a:t>
            </a:r>
          </a:p>
        </p:txBody>
      </p:sp>
      <p:sp>
        <p:nvSpPr>
          <p:cNvPr id="81" name="Text Placeholder 10">
            <a:extLst>
              <a:ext uri="{FF2B5EF4-FFF2-40B4-BE49-F238E27FC236}">
                <a16:creationId xmlns:a16="http://schemas.microsoft.com/office/drawing/2014/main" id="{103D7EA4-00E4-43FA-8129-1CBE0C1291A0}"/>
              </a:ext>
            </a:extLst>
          </p:cNvPr>
          <p:cNvSpPr>
            <a:spLocks noGrp="1"/>
          </p:cNvSpPr>
          <p:nvPr>
            <p:ph type="body" sz="quarter" idx="34" hasCustomPrompt="1"/>
          </p:nvPr>
        </p:nvSpPr>
        <p:spPr>
          <a:xfrm>
            <a:off x="9294487" y="5166170"/>
            <a:ext cx="2381574" cy="905378"/>
          </a:xfrm>
          <a:prstGeom prst="rect">
            <a:avLst/>
          </a:prstGeom>
        </p:spPr>
        <p:txBody>
          <a:bodyPr anchor="t"/>
          <a:lstStyle>
            <a:lvl1pPr marL="0" indent="0" algn="ctr">
              <a:lnSpc>
                <a:spcPct val="100000"/>
              </a:lnSpc>
              <a:spcBef>
                <a:spcPts val="0"/>
              </a:spcBef>
              <a:buNone/>
              <a:defRPr sz="1400" cap="none" spc="100" baseline="0">
                <a:solidFill>
                  <a:schemeClr val="tx1"/>
                </a:solidFill>
                <a:latin typeface="+mn-lt"/>
              </a:defRPr>
            </a:lvl1pPr>
          </a:lstStyle>
          <a:p>
            <a:pPr lvl="0"/>
            <a:r>
              <a:rPr lang="en-US" dirty="0"/>
              <a:t>Click to add text</a:t>
            </a:r>
          </a:p>
        </p:txBody>
      </p:sp>
      <p:sp>
        <p:nvSpPr>
          <p:cNvPr id="68" name="Date Placeholder 2">
            <a:extLst>
              <a:ext uri="{FF2B5EF4-FFF2-40B4-BE49-F238E27FC236}">
                <a16:creationId xmlns:a16="http://schemas.microsoft.com/office/drawing/2014/main" id="{811592B2-2D21-495C-8C11-680EC81556F4}"/>
              </a:ext>
            </a:extLst>
          </p:cNvPr>
          <p:cNvSpPr>
            <a:spLocks noGrp="1"/>
          </p:cNvSpPr>
          <p:nvPr>
            <p:ph type="dt" sz="half" idx="10"/>
          </p:nvPr>
        </p:nvSpPr>
        <p:spPr>
          <a:xfrm>
            <a:off x="838200" y="6356350"/>
            <a:ext cx="2743200" cy="365125"/>
          </a:xfrm>
          <a:prstGeom prst="rect">
            <a:avLst/>
          </a:prstGeom>
        </p:spPr>
        <p:txBody>
          <a:bodyPr/>
          <a:lstStyle/>
          <a:p>
            <a:r>
              <a:rPr lang="en-US" dirty="0"/>
              <a:t>20XX</a:t>
            </a:r>
          </a:p>
        </p:txBody>
      </p:sp>
      <p:sp>
        <p:nvSpPr>
          <p:cNvPr id="4" name="Footer Placeholder 3">
            <a:extLst>
              <a:ext uri="{FF2B5EF4-FFF2-40B4-BE49-F238E27FC236}">
                <a16:creationId xmlns:a16="http://schemas.microsoft.com/office/drawing/2014/main" id="{BEFB73D1-17D7-400F-B750-F5EA2675DD25}"/>
              </a:ext>
            </a:extLst>
          </p:cNvPr>
          <p:cNvSpPr>
            <a:spLocks noGrp="1"/>
          </p:cNvSpPr>
          <p:nvPr>
            <p:ph type="ftr" sz="quarter" idx="11"/>
          </p:nvPr>
        </p:nvSpPr>
        <p:spPr>
          <a:xfrm>
            <a:off x="4038600" y="6356350"/>
            <a:ext cx="4114800" cy="365125"/>
          </a:xfrm>
          <a:prstGeom prst="rect">
            <a:avLst/>
          </a:prstGeom>
        </p:spPr>
        <p:txBody>
          <a:bodyPr/>
          <a:lstStyle/>
          <a:p>
            <a:r>
              <a:rPr lang="en-US" dirty="0"/>
              <a:t>Pitch deck</a:t>
            </a:r>
          </a:p>
        </p:txBody>
      </p:sp>
      <p:sp>
        <p:nvSpPr>
          <p:cNvPr id="5" name="Slide Number Placeholder 4">
            <a:extLst>
              <a:ext uri="{FF2B5EF4-FFF2-40B4-BE49-F238E27FC236}">
                <a16:creationId xmlns:a16="http://schemas.microsoft.com/office/drawing/2014/main" id="{DE30E81D-C76E-4DB7-9722-4BE8D7CF33E8}"/>
              </a:ext>
            </a:extLst>
          </p:cNvPr>
          <p:cNvSpPr>
            <a:spLocks noGrp="1"/>
          </p:cNvSpPr>
          <p:nvPr>
            <p:ph type="sldNum" sz="quarter" idx="12"/>
          </p:nvPr>
        </p:nvSpPr>
        <p:spPr>
          <a:xfrm>
            <a:off x="8610600" y="6356350"/>
            <a:ext cx="2743200" cy="365125"/>
          </a:xfrm>
          <a:prstGeom prst="rect">
            <a:avLst/>
          </a:prstGeom>
        </p:spPr>
        <p:txBody>
          <a:body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7981728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07C99-0702-4DEF-A72F-2451B3DC6D0C}"/>
              </a:ext>
            </a:extLst>
          </p:cNvPr>
          <p:cNvSpPr>
            <a:spLocks noGrp="1"/>
          </p:cNvSpPr>
          <p:nvPr>
            <p:ph type="title" hasCustomPrompt="1"/>
          </p:nvPr>
        </p:nvSpPr>
        <p:spPr>
          <a:xfrm>
            <a:off x="1186544" y="-1"/>
            <a:ext cx="3944790" cy="1845127"/>
          </a:xfrm>
          <a:prstGeom prst="rect">
            <a:avLst/>
          </a:prstGeom>
        </p:spPr>
        <p:txBody>
          <a:bodyPr anchor="ctr"/>
          <a:lstStyle>
            <a:lvl1pPr algn="r">
              <a:defRPr sz="2400" cap="all" spc="100" baseline="0">
                <a:solidFill>
                  <a:schemeClr val="accent2"/>
                </a:solidFill>
              </a:defRPr>
            </a:lvl1pPr>
          </a:lstStyle>
          <a:p>
            <a:r>
              <a:rPr lang="en-US" dirty="0"/>
              <a:t>Click to add title</a:t>
            </a:r>
          </a:p>
        </p:txBody>
      </p:sp>
      <p:sp>
        <p:nvSpPr>
          <p:cNvPr id="6" name="Picture Placeholder 7">
            <a:extLst>
              <a:ext uri="{FF2B5EF4-FFF2-40B4-BE49-F238E27FC236}">
                <a16:creationId xmlns:a16="http://schemas.microsoft.com/office/drawing/2014/main" id="{74497024-D7D5-447C-8133-660B1F47A190}"/>
              </a:ext>
            </a:extLst>
          </p:cNvPr>
          <p:cNvSpPr>
            <a:spLocks noGrp="1"/>
          </p:cNvSpPr>
          <p:nvPr>
            <p:ph type="pic" sz="quarter" idx="13" hasCustomPrompt="1"/>
          </p:nvPr>
        </p:nvSpPr>
        <p:spPr>
          <a:xfrm>
            <a:off x="0" y="1845128"/>
            <a:ext cx="12192000" cy="5012871"/>
          </a:xfrm>
          <a:prstGeom prst="rect">
            <a:avLst/>
          </a:prstGeom>
        </p:spPr>
        <p:txBody>
          <a:bodyPr/>
          <a:lstStyle>
            <a:lvl1pPr marL="0" indent="0" algn="l">
              <a:buNone/>
              <a:defRPr/>
            </a:lvl1pPr>
          </a:lstStyle>
          <a:p>
            <a:r>
              <a:rPr lang="en-US" dirty="0"/>
              <a:t>Click to add photo</a:t>
            </a:r>
          </a:p>
        </p:txBody>
      </p:sp>
      <p:sp>
        <p:nvSpPr>
          <p:cNvPr id="3" name="Date Placeholder 2">
            <a:extLst>
              <a:ext uri="{FF2B5EF4-FFF2-40B4-BE49-F238E27FC236}">
                <a16:creationId xmlns:a16="http://schemas.microsoft.com/office/drawing/2014/main" id="{AAE88F42-9013-4CBC-BF65-3FE1470550BE}"/>
              </a:ext>
            </a:extLst>
          </p:cNvPr>
          <p:cNvSpPr>
            <a:spLocks noGrp="1"/>
          </p:cNvSpPr>
          <p:nvPr>
            <p:ph type="dt" sz="half" idx="10"/>
          </p:nvPr>
        </p:nvSpPr>
        <p:spPr>
          <a:xfrm>
            <a:off x="8382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20XX</a:t>
            </a:r>
          </a:p>
        </p:txBody>
      </p:sp>
      <p:sp>
        <p:nvSpPr>
          <p:cNvPr id="8" name="Text Placeholder 10">
            <a:extLst>
              <a:ext uri="{FF2B5EF4-FFF2-40B4-BE49-F238E27FC236}">
                <a16:creationId xmlns:a16="http://schemas.microsoft.com/office/drawing/2014/main" id="{91F54EB4-06CA-459B-8F8C-86061BA6F1B2}"/>
              </a:ext>
            </a:extLst>
          </p:cNvPr>
          <p:cNvSpPr>
            <a:spLocks noGrp="1"/>
          </p:cNvSpPr>
          <p:nvPr>
            <p:ph type="body" sz="quarter" idx="16" hasCustomPrompt="1"/>
          </p:nvPr>
        </p:nvSpPr>
        <p:spPr>
          <a:xfrm>
            <a:off x="5627913" y="0"/>
            <a:ext cx="6564087" cy="3614737"/>
          </a:xfrm>
          <a:prstGeom prst="rect">
            <a:avLst/>
          </a:prstGeom>
          <a:solidFill>
            <a:schemeClr val="accent2">
              <a:alpha val="92000"/>
            </a:schemeClr>
          </a:solidFill>
        </p:spPr>
        <p:txBody>
          <a:bodyPr lIns="640080" tIns="731520" rIns="548640" anchor="t"/>
          <a:lstStyle>
            <a:lvl1pPr marL="0" indent="0" algn="l">
              <a:lnSpc>
                <a:spcPct val="125000"/>
              </a:lnSpc>
              <a:spcBef>
                <a:spcPts val="0"/>
              </a:spcBef>
              <a:buNone/>
              <a:defRPr sz="1600" cap="none" spc="100" baseline="0">
                <a:solidFill>
                  <a:schemeClr val="bg1"/>
                </a:solidFill>
                <a:latin typeface="+mn-lt"/>
              </a:defRPr>
            </a:lvl1pPr>
          </a:lstStyle>
          <a:p>
            <a:pPr lvl="0"/>
            <a:r>
              <a:rPr lang="en-US" dirty="0"/>
              <a:t>Click to add subtitle</a:t>
            </a:r>
          </a:p>
        </p:txBody>
      </p:sp>
      <p:sp>
        <p:nvSpPr>
          <p:cNvPr id="4" name="Footer Placeholder 3">
            <a:extLst>
              <a:ext uri="{FF2B5EF4-FFF2-40B4-BE49-F238E27FC236}">
                <a16:creationId xmlns:a16="http://schemas.microsoft.com/office/drawing/2014/main" id="{9322B1A3-ADD1-4AAF-A733-AF9AEAB499A8}"/>
              </a:ext>
            </a:extLst>
          </p:cNvPr>
          <p:cNvSpPr>
            <a:spLocks noGrp="1"/>
          </p:cNvSpPr>
          <p:nvPr>
            <p:ph type="ftr" sz="quarter" idx="11"/>
          </p:nvPr>
        </p:nvSpPr>
        <p:spPr>
          <a:xfrm>
            <a:off x="4038600" y="6356350"/>
            <a:ext cx="41148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r>
              <a:rPr lang="en-US" dirty="0"/>
              <a:t>Pitch deck</a:t>
            </a:r>
          </a:p>
        </p:txBody>
      </p:sp>
      <p:sp>
        <p:nvSpPr>
          <p:cNvPr id="5" name="Slide Number Placeholder 4">
            <a:extLst>
              <a:ext uri="{FF2B5EF4-FFF2-40B4-BE49-F238E27FC236}">
                <a16:creationId xmlns:a16="http://schemas.microsoft.com/office/drawing/2014/main" id="{68AE2F48-AB83-42F0-93C2-9F943F0B00C0}"/>
              </a:ext>
            </a:extLst>
          </p:cNvPr>
          <p:cNvSpPr>
            <a:spLocks noGrp="1"/>
          </p:cNvSpPr>
          <p:nvPr>
            <p:ph type="sldNum" sz="quarter" idx="12"/>
          </p:nvPr>
        </p:nvSpPr>
        <p:spPr>
          <a:xfrm>
            <a:off x="8610600" y="6356350"/>
            <a:ext cx="2743200" cy="365125"/>
          </a:xfrm>
          <a:prstGeom prst="rect">
            <a:avLst/>
          </a:prstGeom>
        </p:spPr>
        <p:txBody>
          <a:bodyPr/>
          <a:lstStyle>
            <a:lvl1pPr>
              <a:defRPr>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424918706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ED8B338-CD86-47FF-A4B9-9EE6A11AFBFD}"/>
              </a:ext>
            </a:extLst>
          </p:cNvPr>
          <p:cNvSpPr>
            <a:spLocks noGrp="1"/>
          </p:cNvSpPr>
          <p:nvPr>
            <p:ph type="pic" sz="quarter" idx="15" hasCustomPrompt="1"/>
          </p:nvPr>
        </p:nvSpPr>
        <p:spPr>
          <a:xfrm>
            <a:off x="5511344" y="0"/>
            <a:ext cx="6680656" cy="6858000"/>
          </a:xfrm>
          <a:prstGeom prst="rect">
            <a:avLst/>
          </a:prstGeom>
        </p:spPr>
        <p:txBody>
          <a:bodyPr/>
          <a:lstStyle>
            <a:lvl1pPr marL="0" indent="0" algn="ctr">
              <a:buNone/>
              <a:defRPr/>
            </a:lvl1pPr>
          </a:lstStyle>
          <a:p>
            <a:r>
              <a:rPr lang="en-US" dirty="0"/>
              <a:t>Click to add photo</a:t>
            </a:r>
          </a:p>
        </p:txBody>
      </p:sp>
      <p:sp>
        <p:nvSpPr>
          <p:cNvPr id="11" name="Rectangle 10">
            <a:extLst>
              <a:ext uri="{FF2B5EF4-FFF2-40B4-BE49-F238E27FC236}">
                <a16:creationId xmlns:a16="http://schemas.microsoft.com/office/drawing/2014/main" id="{FAF4E84F-A3BE-442F-B9F1-68AB2244AF96}"/>
              </a:ext>
              <a:ext uri="{C183D7F6-B498-43B3-948B-1728B52AA6E4}">
                <adec:decorative xmlns:adec="http://schemas.microsoft.com/office/drawing/2017/decorative" val="1"/>
              </a:ext>
            </a:extLst>
          </p:cNvPr>
          <p:cNvSpPr/>
          <p:nvPr userDrawn="1"/>
        </p:nvSpPr>
        <p:spPr>
          <a:xfrm>
            <a:off x="-20320" y="-7084"/>
            <a:ext cx="5511344" cy="6858000"/>
          </a:xfrm>
          <a:prstGeom prst="rect">
            <a:avLst/>
          </a:pr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39AED10-F37C-48B3-A407-EDC6878C712E}"/>
              </a:ext>
            </a:extLst>
          </p:cNvPr>
          <p:cNvSpPr>
            <a:spLocks noGrp="1"/>
          </p:cNvSpPr>
          <p:nvPr>
            <p:ph type="title" hasCustomPrompt="1"/>
          </p:nvPr>
        </p:nvSpPr>
        <p:spPr>
          <a:xfrm>
            <a:off x="1486566" y="3035081"/>
            <a:ext cx="2341256" cy="640698"/>
          </a:xfrm>
          <a:prstGeom prst="rect">
            <a:avLst/>
          </a:prstGeom>
          <a:ln w="28575">
            <a:solidFill>
              <a:schemeClr val="accent4">
                <a:lumMod val="50000"/>
              </a:schemeClr>
            </a:solidFill>
          </a:ln>
        </p:spPr>
        <p:txBody>
          <a:bodyPr anchor="ctr"/>
          <a:lstStyle>
            <a:lvl1pPr algn="ctr">
              <a:defRPr sz="2400" cap="all" spc="100" baseline="0">
                <a:solidFill>
                  <a:schemeClr val="accent4">
                    <a:lumMod val="50000"/>
                  </a:schemeClr>
                </a:solidFill>
              </a:defRPr>
            </a:lvl1pPr>
          </a:lstStyle>
          <a:p>
            <a:r>
              <a:rPr lang="en-US" dirty="0"/>
              <a:t>Add title</a:t>
            </a:r>
          </a:p>
        </p:txBody>
      </p:sp>
      <p:sp>
        <p:nvSpPr>
          <p:cNvPr id="7" name="Text Placeholder 10">
            <a:extLst>
              <a:ext uri="{FF2B5EF4-FFF2-40B4-BE49-F238E27FC236}">
                <a16:creationId xmlns:a16="http://schemas.microsoft.com/office/drawing/2014/main" id="{F20D097E-45D7-422E-A8D1-635C7DE9A997}"/>
              </a:ext>
            </a:extLst>
          </p:cNvPr>
          <p:cNvSpPr>
            <a:spLocks noGrp="1"/>
          </p:cNvSpPr>
          <p:nvPr>
            <p:ph type="body" sz="quarter" idx="14" hasCustomPrompt="1"/>
          </p:nvPr>
        </p:nvSpPr>
        <p:spPr>
          <a:xfrm>
            <a:off x="1704805" y="3959761"/>
            <a:ext cx="2879477" cy="1790164"/>
          </a:xfrm>
          <a:prstGeom prst="rect">
            <a:avLst/>
          </a:prstGeom>
        </p:spPr>
        <p:txBody>
          <a:bodyPr anchor="t"/>
          <a:lstStyle>
            <a:lvl1pPr marL="0" indent="0" algn="l">
              <a:lnSpc>
                <a:spcPct val="80000"/>
              </a:lnSpc>
              <a:spcBef>
                <a:spcPts val="0"/>
              </a:spcBef>
              <a:buNone/>
              <a:defRPr sz="1600" cap="none" spc="100" baseline="0">
                <a:solidFill>
                  <a:schemeClr val="tx1"/>
                </a:solidFill>
                <a:latin typeface="+mn-lt"/>
              </a:defRPr>
            </a:lvl1pPr>
          </a:lstStyle>
          <a:p>
            <a:pPr lvl="0"/>
            <a:r>
              <a:rPr lang="en-US" dirty="0"/>
              <a:t>Click to add text</a:t>
            </a:r>
          </a:p>
        </p:txBody>
      </p:sp>
      <p:sp>
        <p:nvSpPr>
          <p:cNvPr id="15" name="Date Placeholder 2">
            <a:extLst>
              <a:ext uri="{FF2B5EF4-FFF2-40B4-BE49-F238E27FC236}">
                <a16:creationId xmlns:a16="http://schemas.microsoft.com/office/drawing/2014/main" id="{19507D12-915D-42C7-9250-F3912C1CAEBE}"/>
              </a:ext>
            </a:extLst>
          </p:cNvPr>
          <p:cNvSpPr>
            <a:spLocks noGrp="1"/>
          </p:cNvSpPr>
          <p:nvPr>
            <p:ph type="dt" sz="half" idx="10"/>
          </p:nvPr>
        </p:nvSpPr>
        <p:spPr>
          <a:xfrm>
            <a:off x="838200" y="6356350"/>
            <a:ext cx="2743200" cy="365125"/>
          </a:xfrm>
          <a:prstGeom prst="rect">
            <a:avLst/>
          </a:prstGeom>
        </p:spPr>
        <p:txBody>
          <a:bodyPr/>
          <a:lstStyle>
            <a:lvl1pPr>
              <a:defRPr/>
            </a:lvl1pPr>
          </a:lstStyle>
          <a:p>
            <a:r>
              <a:rPr lang="en-US" dirty="0"/>
              <a:t>20XX</a:t>
            </a:r>
          </a:p>
        </p:txBody>
      </p:sp>
      <p:sp>
        <p:nvSpPr>
          <p:cNvPr id="12" name="Footer Placeholder 4">
            <a:extLst>
              <a:ext uri="{FF2B5EF4-FFF2-40B4-BE49-F238E27FC236}">
                <a16:creationId xmlns:a16="http://schemas.microsoft.com/office/drawing/2014/main" id="{14520C17-104B-4F9D-B1D8-2FA4676B3C15}"/>
              </a:ext>
            </a:extLst>
          </p:cNvPr>
          <p:cNvSpPr>
            <a:spLocks noGrp="1"/>
          </p:cNvSpPr>
          <p:nvPr>
            <p:ph type="ftr" sz="quarter" idx="3"/>
          </p:nvPr>
        </p:nvSpPr>
        <p:spPr>
          <a:xfrm>
            <a:off x="6473608" y="6356350"/>
            <a:ext cx="27432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dirty="0"/>
              <a:t>Pitch deck</a:t>
            </a:r>
          </a:p>
        </p:txBody>
      </p:sp>
      <p:sp>
        <p:nvSpPr>
          <p:cNvPr id="13" name="Slide Number Placeholder 5">
            <a:extLst>
              <a:ext uri="{FF2B5EF4-FFF2-40B4-BE49-F238E27FC236}">
                <a16:creationId xmlns:a16="http://schemas.microsoft.com/office/drawing/2014/main" id="{219F9CF7-C4CD-4EEB-A49F-1820A981A249}"/>
              </a:ext>
            </a:extLst>
          </p:cNvPr>
          <p:cNvSpPr>
            <a:spLocks noGrp="1"/>
          </p:cNvSpPr>
          <p:nvPr>
            <p:ph type="sldNum" sz="quarter" idx="4"/>
          </p:nvPr>
        </p:nvSpPr>
        <p:spPr>
          <a:xfrm>
            <a:off x="9791700" y="6356350"/>
            <a:ext cx="15621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288206012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3761947-D27F-4131-841C-A80F6CDD764A}"/>
              </a:ext>
            </a:extLst>
          </p:cNvPr>
          <p:cNvSpPr>
            <a:spLocks noGrp="1"/>
          </p:cNvSpPr>
          <p:nvPr>
            <p:ph type="dt" sz="half" idx="10"/>
          </p:nvPr>
        </p:nvSpPr>
        <p:spPr/>
        <p:txBody>
          <a:bodyPr/>
          <a:lstStyle/>
          <a:p>
            <a:fld id="{760D2853-E2A6-4450-829F-2CF82D1B2B52}" type="datetimeFigureOut">
              <a:rPr lang="en-GB" smtClean="0"/>
              <a:t>17/05/2023</a:t>
            </a:fld>
            <a:endParaRPr lang="en-GB" dirty="0"/>
          </a:p>
        </p:txBody>
      </p:sp>
      <p:sp>
        <p:nvSpPr>
          <p:cNvPr id="3" name="Footer Placeholder 2">
            <a:extLst>
              <a:ext uri="{FF2B5EF4-FFF2-40B4-BE49-F238E27FC236}">
                <a16:creationId xmlns:a16="http://schemas.microsoft.com/office/drawing/2014/main" id="{8EB300DB-3B7E-433A-915A-6ED3403F54FB}"/>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6FA529A0-10B6-4073-8EB3-602DF31CB39B}"/>
              </a:ext>
            </a:extLst>
          </p:cNvPr>
          <p:cNvSpPr>
            <a:spLocks noGrp="1"/>
          </p:cNvSpPr>
          <p:nvPr>
            <p:ph type="sldNum" sz="quarter" idx="12"/>
          </p:nvPr>
        </p:nvSpPr>
        <p:spPr/>
        <p:txBody>
          <a:bodyPr/>
          <a:lstStyle/>
          <a:p>
            <a:fld id="{5368B895-DCCA-41C5-A388-1811BC46E0F7}" type="slidenum">
              <a:rPr lang="en-GB" smtClean="0"/>
              <a:t>‹#›</a:t>
            </a:fld>
            <a:endParaRPr lang="en-GB" dirty="0"/>
          </a:p>
        </p:txBody>
      </p:sp>
    </p:spTree>
    <p:extLst>
      <p:ext uri="{BB962C8B-B14F-4D97-AF65-F5344CB8AC3E}">
        <p14:creationId xmlns:p14="http://schemas.microsoft.com/office/powerpoint/2010/main" val="259587059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370AD-3B66-4945-B45B-DCA4A8A0244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B9CAC9A-F219-4B8D-87E1-EC80A479B1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FB312366-C8F7-4956-BCD9-4D88419E5FE0}"/>
              </a:ext>
            </a:extLst>
          </p:cNvPr>
          <p:cNvSpPr>
            <a:spLocks noGrp="1"/>
          </p:cNvSpPr>
          <p:nvPr>
            <p:ph type="dt" sz="half" idx="10"/>
          </p:nvPr>
        </p:nvSpPr>
        <p:spPr/>
        <p:txBody>
          <a:bodyPr/>
          <a:lstStyle/>
          <a:p>
            <a:fld id="{760D2853-E2A6-4450-829F-2CF82D1B2B52}" type="datetimeFigureOut">
              <a:rPr lang="en-GB" smtClean="0"/>
              <a:t>17/05/2023</a:t>
            </a:fld>
            <a:endParaRPr lang="en-GB" dirty="0"/>
          </a:p>
        </p:txBody>
      </p:sp>
      <p:sp>
        <p:nvSpPr>
          <p:cNvPr id="5" name="Footer Placeholder 4">
            <a:extLst>
              <a:ext uri="{FF2B5EF4-FFF2-40B4-BE49-F238E27FC236}">
                <a16:creationId xmlns:a16="http://schemas.microsoft.com/office/drawing/2014/main" id="{CE5F9BD9-DE32-4201-9E4A-B3E613EB3794}"/>
              </a:ext>
            </a:extLst>
          </p:cNvPr>
          <p:cNvSpPr>
            <a:spLocks noGrp="1"/>
          </p:cNvSpPr>
          <p:nvPr>
            <p:ph type="ftr" sz="quarter" idx="11"/>
          </p:nvPr>
        </p:nvSpPr>
        <p:spPr/>
        <p:txBody>
          <a:bodyPr/>
          <a:lstStyle/>
          <a:p>
            <a:endParaRPr lang="en-GB" dirty="0"/>
          </a:p>
        </p:txBody>
      </p:sp>
      <p:sp>
        <p:nvSpPr>
          <p:cNvPr id="6" name="Slide Number Placeholder 5">
            <a:extLst>
              <a:ext uri="{FF2B5EF4-FFF2-40B4-BE49-F238E27FC236}">
                <a16:creationId xmlns:a16="http://schemas.microsoft.com/office/drawing/2014/main" id="{4EAB41B3-2CEA-4D88-BC9B-0090712B0DFC}"/>
              </a:ext>
            </a:extLst>
          </p:cNvPr>
          <p:cNvSpPr>
            <a:spLocks noGrp="1"/>
          </p:cNvSpPr>
          <p:nvPr>
            <p:ph type="sldNum" sz="quarter" idx="12"/>
          </p:nvPr>
        </p:nvSpPr>
        <p:spPr/>
        <p:txBody>
          <a:bodyPr/>
          <a:lstStyle/>
          <a:p>
            <a:fld id="{5368B895-DCCA-41C5-A388-1811BC46E0F7}" type="slidenum">
              <a:rPr lang="en-GB" smtClean="0"/>
              <a:t>‹#›</a:t>
            </a:fld>
            <a:endParaRPr lang="en-GB" dirty="0"/>
          </a:p>
        </p:txBody>
      </p:sp>
    </p:spTree>
    <p:extLst>
      <p:ext uri="{BB962C8B-B14F-4D97-AF65-F5344CB8AC3E}">
        <p14:creationId xmlns:p14="http://schemas.microsoft.com/office/powerpoint/2010/main" val="377862116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D84D17-B1C3-4748-87CB-A5DE9B1E13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6A97C98-D97D-42F1-B252-878CE85FC50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8D82DB3-2C1B-4ADD-A729-26B65509BC37}"/>
              </a:ext>
            </a:extLst>
          </p:cNvPr>
          <p:cNvSpPr>
            <a:spLocks noGrp="1"/>
          </p:cNvSpPr>
          <p:nvPr>
            <p:ph type="dt" sz="half" idx="10"/>
          </p:nvPr>
        </p:nvSpPr>
        <p:spPr/>
        <p:txBody>
          <a:bodyPr/>
          <a:lstStyle/>
          <a:p>
            <a:fld id="{FD0939AD-A4F4-402B-8041-512BEAA2EAB1}" type="datetime1">
              <a:rPr lang="en-GB" smtClean="0"/>
              <a:t>17/05/2023</a:t>
            </a:fld>
            <a:endParaRPr lang="en-GB"/>
          </a:p>
        </p:txBody>
      </p:sp>
      <p:sp>
        <p:nvSpPr>
          <p:cNvPr id="5" name="Footer Placeholder 4">
            <a:extLst>
              <a:ext uri="{FF2B5EF4-FFF2-40B4-BE49-F238E27FC236}">
                <a16:creationId xmlns:a16="http://schemas.microsoft.com/office/drawing/2014/main" id="{D2B862C0-01EA-45E7-A1FB-6B50AC2BED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B51F42-DA07-4E8D-BE52-E687180AD16A}"/>
              </a:ext>
            </a:extLst>
          </p:cNvPr>
          <p:cNvSpPr>
            <a:spLocks noGrp="1"/>
          </p:cNvSpPr>
          <p:nvPr>
            <p:ph type="sldNum" sz="quarter" idx="12"/>
          </p:nvPr>
        </p:nvSpPr>
        <p:spPr>
          <a:xfrm>
            <a:off x="8357991" y="6356349"/>
            <a:ext cx="2743200" cy="365125"/>
          </a:xfrm>
        </p:spPr>
        <p:txBody>
          <a:bodyPr/>
          <a:lstStyle>
            <a:lvl1pPr>
              <a:defRPr b="1"/>
            </a:lvl1pPr>
          </a:lstStyle>
          <a:p>
            <a:fld id="{68EA4416-F331-4059-B1E1-CFB0BC879A87}" type="slidenum">
              <a:rPr lang="en-GB" smtClean="0"/>
              <a:pPr/>
              <a:t>‹#›</a:t>
            </a:fld>
            <a:endParaRPr lang="en-GB"/>
          </a:p>
        </p:txBody>
      </p:sp>
      <p:grpSp>
        <p:nvGrpSpPr>
          <p:cNvPr id="12" name="Group 11">
            <a:extLst>
              <a:ext uri="{FF2B5EF4-FFF2-40B4-BE49-F238E27FC236}">
                <a16:creationId xmlns:a16="http://schemas.microsoft.com/office/drawing/2014/main" id="{FDEEAE0B-B833-416D-916A-5C4A03892FEA}"/>
              </a:ext>
            </a:extLst>
          </p:cNvPr>
          <p:cNvGrpSpPr/>
          <p:nvPr userDrawn="1"/>
        </p:nvGrpSpPr>
        <p:grpSpPr>
          <a:xfrm rot="18725377">
            <a:off x="-1057673" y="-120796"/>
            <a:ext cx="2830053" cy="1247932"/>
            <a:chOff x="2139351" y="698240"/>
            <a:chExt cx="1524000" cy="1310635"/>
          </a:xfrm>
        </p:grpSpPr>
        <p:sp>
          <p:nvSpPr>
            <p:cNvPr id="13" name="Rectangle 12">
              <a:extLst>
                <a:ext uri="{FF2B5EF4-FFF2-40B4-BE49-F238E27FC236}">
                  <a16:creationId xmlns:a16="http://schemas.microsoft.com/office/drawing/2014/main" id="{AC91DC33-066A-407E-9A4A-4F7FC2181293}"/>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79AEFFC8-9F4D-41E9-B3EB-D4758877C5F1}"/>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CCF82D4F-6B35-4C46-926D-727352638D81}"/>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DA9F5B7C-1AD9-4DB5-8634-950C4C29B87A}"/>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3649765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a:solidFill>
                  <a:schemeClr val="tx1"/>
                </a:solidFill>
                <a:effectLst/>
              </a:rPr>
              <a:t>”</a:t>
            </a:r>
          </a:p>
        </p:txBody>
      </p:sp>
    </p:spTree>
    <p:extLst>
      <p:ext uri="{BB962C8B-B14F-4D97-AF65-F5344CB8AC3E}">
        <p14:creationId xmlns:p14="http://schemas.microsoft.com/office/powerpoint/2010/main" val="179631407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7E0EE-A040-4F06-80C9-0584EA50E45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35C8DC1-6D9A-49CA-8772-0092FC7FF7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6C40C4-6A70-457E-B07C-2B398F9A909B}"/>
              </a:ext>
            </a:extLst>
          </p:cNvPr>
          <p:cNvSpPr>
            <a:spLocks noGrp="1"/>
          </p:cNvSpPr>
          <p:nvPr>
            <p:ph type="dt" sz="half" idx="10"/>
          </p:nvPr>
        </p:nvSpPr>
        <p:spPr/>
        <p:txBody>
          <a:bodyPr/>
          <a:lstStyle/>
          <a:p>
            <a:fld id="{D1D6692C-933B-4FC0-A87F-3F8EE0FA25F3}" type="datetime1">
              <a:rPr lang="en-GB" smtClean="0"/>
              <a:t>17/05/2023</a:t>
            </a:fld>
            <a:endParaRPr lang="en-GB"/>
          </a:p>
        </p:txBody>
      </p:sp>
      <p:sp>
        <p:nvSpPr>
          <p:cNvPr id="5" name="Footer Placeholder 4">
            <a:extLst>
              <a:ext uri="{FF2B5EF4-FFF2-40B4-BE49-F238E27FC236}">
                <a16:creationId xmlns:a16="http://schemas.microsoft.com/office/drawing/2014/main" id="{D61E9765-74B0-407E-AAB2-7658122FE9B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5D580B2-585B-4B0B-A4CC-2E1F2BB9AE49}"/>
              </a:ext>
            </a:extLst>
          </p:cNvPr>
          <p:cNvSpPr>
            <a:spLocks noGrp="1"/>
          </p:cNvSpPr>
          <p:nvPr>
            <p:ph type="sldNum" sz="quarter" idx="12"/>
          </p:nvPr>
        </p:nvSpPr>
        <p:spPr>
          <a:xfrm>
            <a:off x="8320572" y="6356350"/>
            <a:ext cx="2995809" cy="365125"/>
          </a:xfrm>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62319525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617147-EED1-4CC9-858B-8C1CFFAE3AF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BAA95E-89D1-4E06-8CF0-73EC54F967E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0E09B1-4A10-43F3-B79C-5FA8C8A5F52E}"/>
              </a:ext>
            </a:extLst>
          </p:cNvPr>
          <p:cNvSpPr>
            <a:spLocks noGrp="1"/>
          </p:cNvSpPr>
          <p:nvPr>
            <p:ph type="dt" sz="half" idx="10"/>
          </p:nvPr>
        </p:nvSpPr>
        <p:spPr/>
        <p:txBody>
          <a:bodyPr/>
          <a:lstStyle/>
          <a:p>
            <a:fld id="{AD29547C-AE5D-4799-B18F-6576B63DAE61}" type="datetime1">
              <a:rPr lang="en-GB" smtClean="0"/>
              <a:t>17/05/2023</a:t>
            </a:fld>
            <a:endParaRPr lang="en-GB"/>
          </a:p>
        </p:txBody>
      </p:sp>
      <p:sp>
        <p:nvSpPr>
          <p:cNvPr id="5" name="Footer Placeholder 4">
            <a:extLst>
              <a:ext uri="{FF2B5EF4-FFF2-40B4-BE49-F238E27FC236}">
                <a16:creationId xmlns:a16="http://schemas.microsoft.com/office/drawing/2014/main" id="{49F96733-225B-46EB-9CE6-1F7259BCAC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F1A5A4-A782-44A1-B0D4-24A6530C4AF6}"/>
              </a:ext>
            </a:extLst>
          </p:cNvPr>
          <p:cNvSpPr>
            <a:spLocks noGrp="1"/>
          </p:cNvSpPr>
          <p:nvPr>
            <p:ph type="sldNum" sz="quarter" idx="12"/>
          </p:nvPr>
        </p:nvSpPr>
        <p:spPr/>
        <p:txBody>
          <a:bodyPr/>
          <a:lstStyle/>
          <a:p>
            <a:fld id="{68EA4416-F331-4059-B1E1-CFB0BC879A87}" type="slidenum">
              <a:rPr lang="en-GB" smtClean="0"/>
              <a:t>‹#›</a:t>
            </a:fld>
            <a:endParaRPr lang="en-GB"/>
          </a:p>
        </p:txBody>
      </p:sp>
      <p:grpSp>
        <p:nvGrpSpPr>
          <p:cNvPr id="7" name="Group 6">
            <a:extLst>
              <a:ext uri="{FF2B5EF4-FFF2-40B4-BE49-F238E27FC236}">
                <a16:creationId xmlns:a16="http://schemas.microsoft.com/office/drawing/2014/main" id="{6F0C7476-6277-44B6-9259-957A91B362B2}"/>
              </a:ext>
            </a:extLst>
          </p:cNvPr>
          <p:cNvGrpSpPr/>
          <p:nvPr userDrawn="1"/>
        </p:nvGrpSpPr>
        <p:grpSpPr>
          <a:xfrm rot="18725377">
            <a:off x="-1057673" y="-120796"/>
            <a:ext cx="2830053" cy="1247932"/>
            <a:chOff x="2139351" y="698240"/>
            <a:chExt cx="1524000" cy="1310635"/>
          </a:xfrm>
        </p:grpSpPr>
        <p:sp>
          <p:nvSpPr>
            <p:cNvPr id="8" name="Rectangle 7">
              <a:extLst>
                <a:ext uri="{FF2B5EF4-FFF2-40B4-BE49-F238E27FC236}">
                  <a16:creationId xmlns:a16="http://schemas.microsoft.com/office/drawing/2014/main" id="{755D5288-C028-4C92-B5CC-24CAAA1230BE}"/>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672ECB95-B260-4FB2-8DB4-91EFD37C5EC3}"/>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C5954DB9-8FB6-4F63-B3B4-E0BEE02BECEC}"/>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06545F38-A37D-4F6E-B475-2EA9169563B3}"/>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42909544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E29F0-3F68-46F5-AF08-244D0F38BBB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68A09F-B5C7-4201-94C8-C63644F129C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CD333B8-CE59-4A32-906F-26D6202023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9F752DB-6C02-4735-9C02-0F65B585B03F}"/>
              </a:ext>
            </a:extLst>
          </p:cNvPr>
          <p:cNvSpPr>
            <a:spLocks noGrp="1"/>
          </p:cNvSpPr>
          <p:nvPr>
            <p:ph type="dt" sz="half" idx="10"/>
          </p:nvPr>
        </p:nvSpPr>
        <p:spPr/>
        <p:txBody>
          <a:bodyPr/>
          <a:lstStyle/>
          <a:p>
            <a:fld id="{ADD9BE85-8B2A-4B65-91EC-21509D41CF11}" type="datetime1">
              <a:rPr lang="en-GB" smtClean="0"/>
              <a:t>17/05/2023</a:t>
            </a:fld>
            <a:endParaRPr lang="en-GB"/>
          </a:p>
        </p:txBody>
      </p:sp>
      <p:sp>
        <p:nvSpPr>
          <p:cNvPr id="6" name="Footer Placeholder 5">
            <a:extLst>
              <a:ext uri="{FF2B5EF4-FFF2-40B4-BE49-F238E27FC236}">
                <a16:creationId xmlns:a16="http://schemas.microsoft.com/office/drawing/2014/main" id="{D49D76CC-E427-4ACB-AFE4-B3B7DB6F4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0EA163E-986F-4AC0-988A-D6D31FEA2373}"/>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30229743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E9DEDA-575C-4BE9-8039-CDE7A1B55AE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4C0BA1B-FCA1-4B4F-8B39-23059FDD90A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8E92658-AA09-4DC4-9F20-A88F19179C4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EE63FD-6B10-4BD8-AD65-8DBE7BC280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B4D86C-5037-4603-882D-D20B4692A8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D8B888E-BA14-4F93-8933-A327B581B7D5}"/>
              </a:ext>
            </a:extLst>
          </p:cNvPr>
          <p:cNvSpPr>
            <a:spLocks noGrp="1"/>
          </p:cNvSpPr>
          <p:nvPr>
            <p:ph type="dt" sz="half" idx="10"/>
          </p:nvPr>
        </p:nvSpPr>
        <p:spPr/>
        <p:txBody>
          <a:bodyPr/>
          <a:lstStyle/>
          <a:p>
            <a:fld id="{6FF123C2-63EB-49AB-8057-50BAAF30616B}" type="datetime1">
              <a:rPr lang="en-GB" smtClean="0"/>
              <a:t>17/05/2023</a:t>
            </a:fld>
            <a:endParaRPr lang="en-GB"/>
          </a:p>
        </p:txBody>
      </p:sp>
      <p:sp>
        <p:nvSpPr>
          <p:cNvPr id="8" name="Footer Placeholder 7">
            <a:extLst>
              <a:ext uri="{FF2B5EF4-FFF2-40B4-BE49-F238E27FC236}">
                <a16:creationId xmlns:a16="http://schemas.microsoft.com/office/drawing/2014/main" id="{8B7DC8AC-45AC-464E-B311-066E5A49921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0DFCD4-1B19-435E-8105-69DAD5CF50AB}"/>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76666509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0626A-F3E3-4844-9F89-4CC2F9EC1D5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F9DCC5E-A810-4401-854C-004F4BFBF489}"/>
              </a:ext>
            </a:extLst>
          </p:cNvPr>
          <p:cNvSpPr>
            <a:spLocks noGrp="1"/>
          </p:cNvSpPr>
          <p:nvPr>
            <p:ph type="dt" sz="half" idx="10"/>
          </p:nvPr>
        </p:nvSpPr>
        <p:spPr/>
        <p:txBody>
          <a:bodyPr/>
          <a:lstStyle/>
          <a:p>
            <a:fld id="{0C727FF8-CB01-4A1F-B48E-B55A2326B63C}" type="datetime1">
              <a:rPr lang="en-GB" smtClean="0"/>
              <a:t>17/05/2023</a:t>
            </a:fld>
            <a:endParaRPr lang="en-GB"/>
          </a:p>
        </p:txBody>
      </p:sp>
      <p:sp>
        <p:nvSpPr>
          <p:cNvPr id="4" name="Footer Placeholder 3">
            <a:extLst>
              <a:ext uri="{FF2B5EF4-FFF2-40B4-BE49-F238E27FC236}">
                <a16:creationId xmlns:a16="http://schemas.microsoft.com/office/drawing/2014/main" id="{9BBAAEAE-6A54-4B6F-AA50-2F9D4AB2F917}"/>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AB29046-4F34-435C-976D-B58C998D6BC3}"/>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2587474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5A776-CA9A-4549-BA3A-602E42475339}"/>
              </a:ext>
            </a:extLst>
          </p:cNvPr>
          <p:cNvSpPr>
            <a:spLocks noGrp="1"/>
          </p:cNvSpPr>
          <p:nvPr>
            <p:ph type="dt" sz="half" idx="10"/>
          </p:nvPr>
        </p:nvSpPr>
        <p:spPr/>
        <p:txBody>
          <a:bodyPr/>
          <a:lstStyle/>
          <a:p>
            <a:fld id="{E6F61EE2-ABCE-4B8C-BADD-5EB517F6B6FC}" type="datetime1">
              <a:rPr lang="en-GB" smtClean="0"/>
              <a:t>17/05/2023</a:t>
            </a:fld>
            <a:endParaRPr lang="en-GB"/>
          </a:p>
        </p:txBody>
      </p:sp>
      <p:sp>
        <p:nvSpPr>
          <p:cNvPr id="3" name="Footer Placeholder 2">
            <a:extLst>
              <a:ext uri="{FF2B5EF4-FFF2-40B4-BE49-F238E27FC236}">
                <a16:creationId xmlns:a16="http://schemas.microsoft.com/office/drawing/2014/main" id="{8F3AAFDA-FEAF-4647-BD87-DAB55B9916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9D6DC61-83FC-4DC3-82FE-277808FC6E6E}"/>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09112538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070F0C-AF5C-44BE-B380-5C061C6E77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93BE833-A868-47C1-9DC2-F49C4331AD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66AB3FD-0C99-47F2-884F-9EAA9540CF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9C50DF-D281-49F2-9DDB-1CF6C417877E}"/>
              </a:ext>
            </a:extLst>
          </p:cNvPr>
          <p:cNvSpPr>
            <a:spLocks noGrp="1"/>
          </p:cNvSpPr>
          <p:nvPr>
            <p:ph type="dt" sz="half" idx="10"/>
          </p:nvPr>
        </p:nvSpPr>
        <p:spPr/>
        <p:txBody>
          <a:bodyPr/>
          <a:lstStyle/>
          <a:p>
            <a:fld id="{7B26CE2B-E68F-4CB3-B822-BC49C948522D}" type="datetime1">
              <a:rPr lang="en-GB" smtClean="0"/>
              <a:t>17/05/2023</a:t>
            </a:fld>
            <a:endParaRPr lang="en-GB"/>
          </a:p>
        </p:txBody>
      </p:sp>
      <p:sp>
        <p:nvSpPr>
          <p:cNvPr id="6" name="Footer Placeholder 5">
            <a:extLst>
              <a:ext uri="{FF2B5EF4-FFF2-40B4-BE49-F238E27FC236}">
                <a16:creationId xmlns:a16="http://schemas.microsoft.com/office/drawing/2014/main" id="{2534C350-F5F6-47C4-BC7C-0D550CBF0D5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80D889-6A65-4790-8689-07D53B89FBAC}"/>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72561102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8A980-CD49-4E2D-B217-F91BC0BB51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D791E17-1ED5-43EE-A468-70BDA2FF5AE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B75AC4A-8560-40AC-80A4-9E87EE03F6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37F305-F427-4EA2-BFAD-936B1F96DB0A}"/>
              </a:ext>
            </a:extLst>
          </p:cNvPr>
          <p:cNvSpPr>
            <a:spLocks noGrp="1"/>
          </p:cNvSpPr>
          <p:nvPr>
            <p:ph type="dt" sz="half" idx="10"/>
          </p:nvPr>
        </p:nvSpPr>
        <p:spPr/>
        <p:txBody>
          <a:bodyPr/>
          <a:lstStyle/>
          <a:p>
            <a:fld id="{69C4B50A-252A-436C-8A72-9921D2E47112}" type="datetime1">
              <a:rPr lang="en-GB" smtClean="0"/>
              <a:t>17/05/2023</a:t>
            </a:fld>
            <a:endParaRPr lang="en-GB"/>
          </a:p>
        </p:txBody>
      </p:sp>
      <p:sp>
        <p:nvSpPr>
          <p:cNvPr id="6" name="Footer Placeholder 5">
            <a:extLst>
              <a:ext uri="{FF2B5EF4-FFF2-40B4-BE49-F238E27FC236}">
                <a16:creationId xmlns:a16="http://schemas.microsoft.com/office/drawing/2014/main" id="{DCC923A4-1285-474A-B1C5-A1528400267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DBB767C-1DA7-42E8-ABEF-A6BB5CB5FAAC}"/>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28959053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017B5-662E-4264-AB52-EA6707C21DF1}"/>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319132-C5CE-4CAC-8418-5FEDDDC3C1F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DC98461-109B-4425-86C5-1F466B197D08}"/>
              </a:ext>
            </a:extLst>
          </p:cNvPr>
          <p:cNvSpPr>
            <a:spLocks noGrp="1"/>
          </p:cNvSpPr>
          <p:nvPr>
            <p:ph type="dt" sz="half" idx="10"/>
          </p:nvPr>
        </p:nvSpPr>
        <p:spPr/>
        <p:txBody>
          <a:bodyPr/>
          <a:lstStyle/>
          <a:p>
            <a:fld id="{596AA761-2A3B-4FC3-ADC7-8E74234AEFBD}" type="datetime1">
              <a:rPr lang="en-GB" smtClean="0"/>
              <a:t>17/05/2023</a:t>
            </a:fld>
            <a:endParaRPr lang="en-GB"/>
          </a:p>
        </p:txBody>
      </p:sp>
      <p:sp>
        <p:nvSpPr>
          <p:cNvPr id="5" name="Footer Placeholder 4">
            <a:extLst>
              <a:ext uri="{FF2B5EF4-FFF2-40B4-BE49-F238E27FC236}">
                <a16:creationId xmlns:a16="http://schemas.microsoft.com/office/drawing/2014/main" id="{89B8E536-EB40-48DE-AF57-A76B99E1212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659AF2-7AA2-4082-B4A7-CFEB85C2C01F}"/>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32910220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CE853-8A81-4990-A913-7C20235B496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CE6FFCA-CDC4-4E29-8F62-50EBCA89760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403D35F-D6B8-4127-BA69-0BA60A5ADBFE}"/>
              </a:ext>
            </a:extLst>
          </p:cNvPr>
          <p:cNvSpPr>
            <a:spLocks noGrp="1"/>
          </p:cNvSpPr>
          <p:nvPr>
            <p:ph type="dt" sz="half" idx="10"/>
          </p:nvPr>
        </p:nvSpPr>
        <p:spPr/>
        <p:txBody>
          <a:bodyPr/>
          <a:lstStyle/>
          <a:p>
            <a:fld id="{9C1977B4-2BFB-4375-8D96-6CE75012A541}" type="datetime1">
              <a:rPr lang="en-GB" smtClean="0"/>
              <a:t>17/05/2023</a:t>
            </a:fld>
            <a:endParaRPr lang="en-GB"/>
          </a:p>
        </p:txBody>
      </p:sp>
      <p:sp>
        <p:nvSpPr>
          <p:cNvPr id="5" name="Footer Placeholder 4">
            <a:extLst>
              <a:ext uri="{FF2B5EF4-FFF2-40B4-BE49-F238E27FC236}">
                <a16:creationId xmlns:a16="http://schemas.microsoft.com/office/drawing/2014/main" id="{77D0CA80-13E5-48CF-8FE6-91F780EE552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4828FA-4EAC-4C24-96FB-0199E2CE5371}"/>
              </a:ext>
            </a:extLst>
          </p:cNvPr>
          <p:cNvSpPr>
            <a:spLocks noGrp="1"/>
          </p:cNvSpPr>
          <p:nvPr>
            <p:ph type="sldNum" sz="quarter" idx="12"/>
          </p:nvPr>
        </p:nvSpPr>
        <p:spPr/>
        <p:txBody>
          <a:bodyPr/>
          <a:lstStyle/>
          <a:p>
            <a:fld id="{68EA4416-F331-4059-B1E1-CFB0BC879A87}" type="slidenum">
              <a:rPr lang="en-GB" smtClean="0"/>
              <a:t>‹#›</a:t>
            </a:fld>
            <a:endParaRPr lang="en-GB"/>
          </a:p>
        </p:txBody>
      </p:sp>
    </p:spTree>
    <p:extLst>
      <p:ext uri="{BB962C8B-B14F-4D97-AF65-F5344CB8AC3E}">
        <p14:creationId xmlns:p14="http://schemas.microsoft.com/office/powerpoint/2010/main" val="16849011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327661820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153C1-432A-1E59-A7EB-37B66CE39F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B1CFF8D-5E26-224F-757A-63C397CFC8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AD73110-40FA-424B-F2BF-A2BFC4ADCA1E}"/>
              </a:ext>
            </a:extLst>
          </p:cNvPr>
          <p:cNvSpPr>
            <a:spLocks noGrp="1"/>
          </p:cNvSpPr>
          <p:nvPr>
            <p:ph type="dt" sz="half" idx="10"/>
          </p:nvPr>
        </p:nvSpPr>
        <p:spPr/>
        <p:txBody>
          <a:bodyPr/>
          <a:lstStyle/>
          <a:p>
            <a:fld id="{FCD61C0B-02FB-4611-B186-02324FBC2999}" type="datetimeFigureOut">
              <a:rPr lang="en-GB" smtClean="0"/>
              <a:t>17/05/2023</a:t>
            </a:fld>
            <a:endParaRPr lang="en-GB"/>
          </a:p>
        </p:txBody>
      </p:sp>
      <p:sp>
        <p:nvSpPr>
          <p:cNvPr id="5" name="Footer Placeholder 4">
            <a:extLst>
              <a:ext uri="{FF2B5EF4-FFF2-40B4-BE49-F238E27FC236}">
                <a16:creationId xmlns:a16="http://schemas.microsoft.com/office/drawing/2014/main" id="{301CFF61-DE9A-CD0A-7F7B-C8DDDE6ADA4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6D1E66-3BCD-AE34-835C-5146857948CB}"/>
              </a:ext>
            </a:extLst>
          </p:cNvPr>
          <p:cNvSpPr>
            <a:spLocks noGrp="1"/>
          </p:cNvSpPr>
          <p:nvPr>
            <p:ph type="sldNum" sz="quarter" idx="12"/>
          </p:nvPr>
        </p:nvSpPr>
        <p:spPr/>
        <p:txBody>
          <a:bodyPr/>
          <a:lstStyle/>
          <a:p>
            <a:fld id="{B8137C53-8F37-4F1F-BF75-01E878DC33AC}" type="slidenum">
              <a:rPr lang="en-GB" smtClean="0"/>
              <a:t>‹#›</a:t>
            </a:fld>
            <a:endParaRPr lang="en-GB"/>
          </a:p>
        </p:txBody>
      </p:sp>
    </p:spTree>
    <p:extLst>
      <p:ext uri="{BB962C8B-B14F-4D97-AF65-F5344CB8AC3E}">
        <p14:creationId xmlns:p14="http://schemas.microsoft.com/office/powerpoint/2010/main" val="4105357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6A864-4518-7BB4-7B92-3CEEC0385D8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9AB5A5E-ABFA-746E-A8B7-D80DD9DB70F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F612F1B-8283-E84E-F113-048EE9E0626A}"/>
              </a:ext>
            </a:extLst>
          </p:cNvPr>
          <p:cNvSpPr>
            <a:spLocks noGrp="1"/>
          </p:cNvSpPr>
          <p:nvPr>
            <p:ph type="dt" sz="half" idx="10"/>
          </p:nvPr>
        </p:nvSpPr>
        <p:spPr/>
        <p:txBody>
          <a:bodyPr/>
          <a:lstStyle/>
          <a:p>
            <a:fld id="{FCD61C0B-02FB-4611-B186-02324FBC2999}" type="datetimeFigureOut">
              <a:rPr lang="en-GB" smtClean="0"/>
              <a:t>17/05/2023</a:t>
            </a:fld>
            <a:endParaRPr lang="en-GB"/>
          </a:p>
        </p:txBody>
      </p:sp>
      <p:sp>
        <p:nvSpPr>
          <p:cNvPr id="5" name="Footer Placeholder 4">
            <a:extLst>
              <a:ext uri="{FF2B5EF4-FFF2-40B4-BE49-F238E27FC236}">
                <a16:creationId xmlns:a16="http://schemas.microsoft.com/office/drawing/2014/main" id="{42C6C639-5C0D-99E4-1856-ACBC1D2291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C4E50A-966D-A16E-453E-96AC8C1C0F36}"/>
              </a:ext>
            </a:extLst>
          </p:cNvPr>
          <p:cNvSpPr>
            <a:spLocks noGrp="1"/>
          </p:cNvSpPr>
          <p:nvPr>
            <p:ph type="sldNum" sz="quarter" idx="12"/>
          </p:nvPr>
        </p:nvSpPr>
        <p:spPr/>
        <p:txBody>
          <a:bodyPr/>
          <a:lstStyle/>
          <a:p>
            <a:fld id="{B8137C53-8F37-4F1F-BF75-01E878DC33AC}" type="slidenum">
              <a:rPr lang="en-GB" smtClean="0"/>
              <a:t>‹#›</a:t>
            </a:fld>
            <a:endParaRPr lang="en-GB"/>
          </a:p>
        </p:txBody>
      </p:sp>
    </p:spTree>
    <p:extLst>
      <p:ext uri="{BB962C8B-B14F-4D97-AF65-F5344CB8AC3E}">
        <p14:creationId xmlns:p14="http://schemas.microsoft.com/office/powerpoint/2010/main" val="22919174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22215-AC7F-5E77-D0B2-5CA6B608CD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8AF707-EC7A-EED4-7D34-5DA18FE7D4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D5FB50-B053-3EE3-CAEA-C7E7325F5414}"/>
              </a:ext>
            </a:extLst>
          </p:cNvPr>
          <p:cNvSpPr>
            <a:spLocks noGrp="1"/>
          </p:cNvSpPr>
          <p:nvPr>
            <p:ph type="dt" sz="half" idx="10"/>
          </p:nvPr>
        </p:nvSpPr>
        <p:spPr/>
        <p:txBody>
          <a:bodyPr/>
          <a:lstStyle/>
          <a:p>
            <a:fld id="{FCD61C0B-02FB-4611-B186-02324FBC2999}" type="datetimeFigureOut">
              <a:rPr lang="en-GB" smtClean="0"/>
              <a:t>17/05/2023</a:t>
            </a:fld>
            <a:endParaRPr lang="en-GB"/>
          </a:p>
        </p:txBody>
      </p:sp>
      <p:sp>
        <p:nvSpPr>
          <p:cNvPr id="5" name="Footer Placeholder 4">
            <a:extLst>
              <a:ext uri="{FF2B5EF4-FFF2-40B4-BE49-F238E27FC236}">
                <a16:creationId xmlns:a16="http://schemas.microsoft.com/office/drawing/2014/main" id="{BA63C174-9773-E115-4AC0-996E15C08E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1B5963-4F18-064E-F147-DAAA52DBA119}"/>
              </a:ext>
            </a:extLst>
          </p:cNvPr>
          <p:cNvSpPr>
            <a:spLocks noGrp="1"/>
          </p:cNvSpPr>
          <p:nvPr>
            <p:ph type="sldNum" sz="quarter" idx="12"/>
          </p:nvPr>
        </p:nvSpPr>
        <p:spPr/>
        <p:txBody>
          <a:bodyPr/>
          <a:lstStyle/>
          <a:p>
            <a:fld id="{B8137C53-8F37-4F1F-BF75-01E878DC33AC}" type="slidenum">
              <a:rPr lang="en-GB" smtClean="0"/>
              <a:t>‹#›</a:t>
            </a:fld>
            <a:endParaRPr lang="en-GB"/>
          </a:p>
        </p:txBody>
      </p:sp>
    </p:spTree>
    <p:extLst>
      <p:ext uri="{BB962C8B-B14F-4D97-AF65-F5344CB8AC3E}">
        <p14:creationId xmlns:p14="http://schemas.microsoft.com/office/powerpoint/2010/main" val="38828942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BB116-2E6B-7D24-19E0-41B34324624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E6A4A15-81D7-717D-1D5C-593E3CB355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48BDA41-8D73-2C81-8064-DE78BC0C38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1B71A-B7F5-0FDE-0B47-ABDC7BD2DE29}"/>
              </a:ext>
            </a:extLst>
          </p:cNvPr>
          <p:cNvSpPr>
            <a:spLocks noGrp="1"/>
          </p:cNvSpPr>
          <p:nvPr>
            <p:ph type="dt" sz="half" idx="10"/>
          </p:nvPr>
        </p:nvSpPr>
        <p:spPr/>
        <p:txBody>
          <a:bodyPr/>
          <a:lstStyle/>
          <a:p>
            <a:fld id="{FCD61C0B-02FB-4611-B186-02324FBC2999}" type="datetimeFigureOut">
              <a:rPr lang="en-GB" smtClean="0"/>
              <a:t>17/05/2023</a:t>
            </a:fld>
            <a:endParaRPr lang="en-GB"/>
          </a:p>
        </p:txBody>
      </p:sp>
      <p:sp>
        <p:nvSpPr>
          <p:cNvPr id="6" name="Footer Placeholder 5">
            <a:extLst>
              <a:ext uri="{FF2B5EF4-FFF2-40B4-BE49-F238E27FC236}">
                <a16:creationId xmlns:a16="http://schemas.microsoft.com/office/drawing/2014/main" id="{F741CB65-F62F-7C21-F50D-AA3E3AEAFE3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86DA9F-29B3-B75D-20CE-A9D800C254B3}"/>
              </a:ext>
            </a:extLst>
          </p:cNvPr>
          <p:cNvSpPr>
            <a:spLocks noGrp="1"/>
          </p:cNvSpPr>
          <p:nvPr>
            <p:ph type="sldNum" sz="quarter" idx="12"/>
          </p:nvPr>
        </p:nvSpPr>
        <p:spPr/>
        <p:txBody>
          <a:bodyPr/>
          <a:lstStyle/>
          <a:p>
            <a:fld id="{B8137C53-8F37-4F1F-BF75-01E878DC33AC}" type="slidenum">
              <a:rPr lang="en-GB" smtClean="0"/>
              <a:t>‹#›</a:t>
            </a:fld>
            <a:endParaRPr lang="en-GB"/>
          </a:p>
        </p:txBody>
      </p:sp>
    </p:spTree>
    <p:extLst>
      <p:ext uri="{BB962C8B-B14F-4D97-AF65-F5344CB8AC3E}">
        <p14:creationId xmlns:p14="http://schemas.microsoft.com/office/powerpoint/2010/main" val="90932829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B0F9-A040-0097-4965-E9A7EED2372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829563A-F6CF-84BD-60FC-7B9EBB08F6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99A79B-EBEB-AE55-19C8-552CBEC64A9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8AA68110-47D3-ACE3-D53C-F53FE12C36E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852196-DA97-83AB-CCC1-B2946E5EF9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FCC01F3-4E6A-A41A-AF46-2630F3E0C0FD}"/>
              </a:ext>
            </a:extLst>
          </p:cNvPr>
          <p:cNvSpPr>
            <a:spLocks noGrp="1"/>
          </p:cNvSpPr>
          <p:nvPr>
            <p:ph type="dt" sz="half" idx="10"/>
          </p:nvPr>
        </p:nvSpPr>
        <p:spPr/>
        <p:txBody>
          <a:bodyPr/>
          <a:lstStyle/>
          <a:p>
            <a:fld id="{FCD61C0B-02FB-4611-B186-02324FBC2999}" type="datetimeFigureOut">
              <a:rPr lang="en-GB" smtClean="0"/>
              <a:t>17/05/2023</a:t>
            </a:fld>
            <a:endParaRPr lang="en-GB"/>
          </a:p>
        </p:txBody>
      </p:sp>
      <p:sp>
        <p:nvSpPr>
          <p:cNvPr id="8" name="Footer Placeholder 7">
            <a:extLst>
              <a:ext uri="{FF2B5EF4-FFF2-40B4-BE49-F238E27FC236}">
                <a16:creationId xmlns:a16="http://schemas.microsoft.com/office/drawing/2014/main" id="{AFD615E1-D505-A75B-BF67-44C9ACF8AB0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06A779C8-F716-3C0F-F6A2-313F206D00B5}"/>
              </a:ext>
            </a:extLst>
          </p:cNvPr>
          <p:cNvSpPr>
            <a:spLocks noGrp="1"/>
          </p:cNvSpPr>
          <p:nvPr>
            <p:ph type="sldNum" sz="quarter" idx="12"/>
          </p:nvPr>
        </p:nvSpPr>
        <p:spPr/>
        <p:txBody>
          <a:bodyPr/>
          <a:lstStyle/>
          <a:p>
            <a:fld id="{B8137C53-8F37-4F1F-BF75-01E878DC33AC}" type="slidenum">
              <a:rPr lang="en-GB" smtClean="0"/>
              <a:t>‹#›</a:t>
            </a:fld>
            <a:endParaRPr lang="en-GB"/>
          </a:p>
        </p:txBody>
      </p:sp>
    </p:spTree>
    <p:extLst>
      <p:ext uri="{BB962C8B-B14F-4D97-AF65-F5344CB8AC3E}">
        <p14:creationId xmlns:p14="http://schemas.microsoft.com/office/powerpoint/2010/main" val="413167803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932C-6D65-5F4F-A826-5A49FF0A4A45}"/>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1EE173-DD96-52AC-5F87-626D3F243411}"/>
              </a:ext>
            </a:extLst>
          </p:cNvPr>
          <p:cNvSpPr>
            <a:spLocks noGrp="1"/>
          </p:cNvSpPr>
          <p:nvPr>
            <p:ph type="dt" sz="half" idx="10"/>
          </p:nvPr>
        </p:nvSpPr>
        <p:spPr/>
        <p:txBody>
          <a:bodyPr/>
          <a:lstStyle/>
          <a:p>
            <a:fld id="{FCD61C0B-02FB-4611-B186-02324FBC2999}" type="datetimeFigureOut">
              <a:rPr lang="en-GB" smtClean="0"/>
              <a:t>17/05/2023</a:t>
            </a:fld>
            <a:endParaRPr lang="en-GB"/>
          </a:p>
        </p:txBody>
      </p:sp>
      <p:sp>
        <p:nvSpPr>
          <p:cNvPr id="4" name="Footer Placeholder 3">
            <a:extLst>
              <a:ext uri="{FF2B5EF4-FFF2-40B4-BE49-F238E27FC236}">
                <a16:creationId xmlns:a16="http://schemas.microsoft.com/office/drawing/2014/main" id="{EB51006E-4344-5DD9-0BC9-195BDD8C11E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2BA1A5-0C53-9497-AD11-B5E15ED3F37E}"/>
              </a:ext>
            </a:extLst>
          </p:cNvPr>
          <p:cNvSpPr>
            <a:spLocks noGrp="1"/>
          </p:cNvSpPr>
          <p:nvPr>
            <p:ph type="sldNum" sz="quarter" idx="12"/>
          </p:nvPr>
        </p:nvSpPr>
        <p:spPr/>
        <p:txBody>
          <a:bodyPr/>
          <a:lstStyle/>
          <a:p>
            <a:fld id="{B8137C53-8F37-4F1F-BF75-01E878DC33AC}" type="slidenum">
              <a:rPr lang="en-GB" smtClean="0"/>
              <a:t>‹#›</a:t>
            </a:fld>
            <a:endParaRPr lang="en-GB"/>
          </a:p>
        </p:txBody>
      </p:sp>
    </p:spTree>
    <p:extLst>
      <p:ext uri="{BB962C8B-B14F-4D97-AF65-F5344CB8AC3E}">
        <p14:creationId xmlns:p14="http://schemas.microsoft.com/office/powerpoint/2010/main" val="159297330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628A298-3D02-93A7-E081-12A0CEEC24B1}"/>
              </a:ext>
            </a:extLst>
          </p:cNvPr>
          <p:cNvSpPr>
            <a:spLocks noGrp="1"/>
          </p:cNvSpPr>
          <p:nvPr>
            <p:ph type="dt" sz="half" idx="10"/>
          </p:nvPr>
        </p:nvSpPr>
        <p:spPr/>
        <p:txBody>
          <a:bodyPr/>
          <a:lstStyle/>
          <a:p>
            <a:fld id="{FCD61C0B-02FB-4611-B186-02324FBC2999}" type="datetimeFigureOut">
              <a:rPr lang="en-GB" smtClean="0"/>
              <a:t>17/05/2023</a:t>
            </a:fld>
            <a:endParaRPr lang="en-GB"/>
          </a:p>
        </p:txBody>
      </p:sp>
      <p:sp>
        <p:nvSpPr>
          <p:cNvPr id="3" name="Footer Placeholder 2">
            <a:extLst>
              <a:ext uri="{FF2B5EF4-FFF2-40B4-BE49-F238E27FC236}">
                <a16:creationId xmlns:a16="http://schemas.microsoft.com/office/drawing/2014/main" id="{C9E6B954-005A-F8A0-9525-61A3D5A8AEAF}"/>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5E60CB5-7FEF-21A0-E73A-230BB02BEEB0}"/>
              </a:ext>
            </a:extLst>
          </p:cNvPr>
          <p:cNvSpPr>
            <a:spLocks noGrp="1"/>
          </p:cNvSpPr>
          <p:nvPr>
            <p:ph type="sldNum" sz="quarter" idx="12"/>
          </p:nvPr>
        </p:nvSpPr>
        <p:spPr/>
        <p:txBody>
          <a:bodyPr/>
          <a:lstStyle/>
          <a:p>
            <a:fld id="{B8137C53-8F37-4F1F-BF75-01E878DC33AC}" type="slidenum">
              <a:rPr lang="en-GB" smtClean="0"/>
              <a:t>‹#›</a:t>
            </a:fld>
            <a:endParaRPr lang="en-GB"/>
          </a:p>
        </p:txBody>
      </p:sp>
    </p:spTree>
    <p:extLst>
      <p:ext uri="{BB962C8B-B14F-4D97-AF65-F5344CB8AC3E}">
        <p14:creationId xmlns:p14="http://schemas.microsoft.com/office/powerpoint/2010/main" val="121113632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A85EA-BE07-4EDF-8100-DA21D689068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9C83355-808F-58A3-C641-4A9EEC8D02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E69644-78B4-B9EF-65BF-50C49B1E0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8A5347-7F37-ADC2-79B3-6047FA4B9486}"/>
              </a:ext>
            </a:extLst>
          </p:cNvPr>
          <p:cNvSpPr>
            <a:spLocks noGrp="1"/>
          </p:cNvSpPr>
          <p:nvPr>
            <p:ph type="dt" sz="half" idx="10"/>
          </p:nvPr>
        </p:nvSpPr>
        <p:spPr/>
        <p:txBody>
          <a:bodyPr/>
          <a:lstStyle/>
          <a:p>
            <a:fld id="{FCD61C0B-02FB-4611-B186-02324FBC2999}" type="datetimeFigureOut">
              <a:rPr lang="en-GB" smtClean="0"/>
              <a:t>17/05/2023</a:t>
            </a:fld>
            <a:endParaRPr lang="en-GB"/>
          </a:p>
        </p:txBody>
      </p:sp>
      <p:sp>
        <p:nvSpPr>
          <p:cNvPr id="6" name="Footer Placeholder 5">
            <a:extLst>
              <a:ext uri="{FF2B5EF4-FFF2-40B4-BE49-F238E27FC236}">
                <a16:creationId xmlns:a16="http://schemas.microsoft.com/office/drawing/2014/main" id="{ADECF319-83C8-5AD6-0C41-546E5DD4A2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02A8C2-2B20-2438-7BDD-9C2830D59EA5}"/>
              </a:ext>
            </a:extLst>
          </p:cNvPr>
          <p:cNvSpPr>
            <a:spLocks noGrp="1"/>
          </p:cNvSpPr>
          <p:nvPr>
            <p:ph type="sldNum" sz="quarter" idx="12"/>
          </p:nvPr>
        </p:nvSpPr>
        <p:spPr/>
        <p:txBody>
          <a:bodyPr/>
          <a:lstStyle/>
          <a:p>
            <a:fld id="{B8137C53-8F37-4F1F-BF75-01E878DC33AC}" type="slidenum">
              <a:rPr lang="en-GB" smtClean="0"/>
              <a:t>‹#›</a:t>
            </a:fld>
            <a:endParaRPr lang="en-GB"/>
          </a:p>
        </p:txBody>
      </p:sp>
    </p:spTree>
    <p:extLst>
      <p:ext uri="{BB962C8B-B14F-4D97-AF65-F5344CB8AC3E}">
        <p14:creationId xmlns:p14="http://schemas.microsoft.com/office/powerpoint/2010/main" val="181598409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C23FF-256A-07F4-D95E-6B49D4AB0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44D18C3-5DE7-6EC9-1866-26C4B5F21A2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611799-F8B4-0D6E-BAC8-DFFC592194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BD4C4A-F718-A151-E5D5-CFA7E0115D7C}"/>
              </a:ext>
            </a:extLst>
          </p:cNvPr>
          <p:cNvSpPr>
            <a:spLocks noGrp="1"/>
          </p:cNvSpPr>
          <p:nvPr>
            <p:ph type="dt" sz="half" idx="10"/>
          </p:nvPr>
        </p:nvSpPr>
        <p:spPr/>
        <p:txBody>
          <a:bodyPr/>
          <a:lstStyle/>
          <a:p>
            <a:fld id="{FCD61C0B-02FB-4611-B186-02324FBC2999}" type="datetimeFigureOut">
              <a:rPr lang="en-GB" smtClean="0"/>
              <a:t>17/05/2023</a:t>
            </a:fld>
            <a:endParaRPr lang="en-GB"/>
          </a:p>
        </p:txBody>
      </p:sp>
      <p:sp>
        <p:nvSpPr>
          <p:cNvPr id="6" name="Footer Placeholder 5">
            <a:extLst>
              <a:ext uri="{FF2B5EF4-FFF2-40B4-BE49-F238E27FC236}">
                <a16:creationId xmlns:a16="http://schemas.microsoft.com/office/drawing/2014/main" id="{B902E33A-B402-FB5C-5356-7429C86962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2AB5CFC-F185-B31C-F963-0831EC5C26F7}"/>
              </a:ext>
            </a:extLst>
          </p:cNvPr>
          <p:cNvSpPr>
            <a:spLocks noGrp="1"/>
          </p:cNvSpPr>
          <p:nvPr>
            <p:ph type="sldNum" sz="quarter" idx="12"/>
          </p:nvPr>
        </p:nvSpPr>
        <p:spPr/>
        <p:txBody>
          <a:bodyPr/>
          <a:lstStyle/>
          <a:p>
            <a:fld id="{B8137C53-8F37-4F1F-BF75-01E878DC33AC}" type="slidenum">
              <a:rPr lang="en-GB" smtClean="0"/>
              <a:t>‹#›</a:t>
            </a:fld>
            <a:endParaRPr lang="en-GB"/>
          </a:p>
        </p:txBody>
      </p:sp>
    </p:spTree>
    <p:extLst>
      <p:ext uri="{BB962C8B-B14F-4D97-AF65-F5344CB8AC3E}">
        <p14:creationId xmlns:p14="http://schemas.microsoft.com/office/powerpoint/2010/main" val="2644184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D2D70-DA46-E622-E997-EF01B3002A1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839B123-4757-3F18-69BC-1174247A6D2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D8D4CB7-D342-0B53-07CA-25E1F4B217F1}"/>
              </a:ext>
            </a:extLst>
          </p:cNvPr>
          <p:cNvSpPr>
            <a:spLocks noGrp="1"/>
          </p:cNvSpPr>
          <p:nvPr>
            <p:ph type="dt" sz="half" idx="10"/>
          </p:nvPr>
        </p:nvSpPr>
        <p:spPr/>
        <p:txBody>
          <a:bodyPr/>
          <a:lstStyle/>
          <a:p>
            <a:fld id="{FCD61C0B-02FB-4611-B186-02324FBC2999}" type="datetimeFigureOut">
              <a:rPr lang="en-GB" smtClean="0"/>
              <a:t>17/05/2023</a:t>
            </a:fld>
            <a:endParaRPr lang="en-GB"/>
          </a:p>
        </p:txBody>
      </p:sp>
      <p:sp>
        <p:nvSpPr>
          <p:cNvPr id="5" name="Footer Placeholder 4">
            <a:extLst>
              <a:ext uri="{FF2B5EF4-FFF2-40B4-BE49-F238E27FC236}">
                <a16:creationId xmlns:a16="http://schemas.microsoft.com/office/drawing/2014/main" id="{E0EDBB55-8BA9-5CBF-DEF7-68F20D53DE6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FE6B5F3-8FDB-5EC5-E682-3C760A6EEF67}"/>
              </a:ext>
            </a:extLst>
          </p:cNvPr>
          <p:cNvSpPr>
            <a:spLocks noGrp="1"/>
          </p:cNvSpPr>
          <p:nvPr>
            <p:ph type="sldNum" sz="quarter" idx="12"/>
          </p:nvPr>
        </p:nvSpPr>
        <p:spPr/>
        <p:txBody>
          <a:bodyPr/>
          <a:lstStyle/>
          <a:p>
            <a:fld id="{B8137C53-8F37-4F1F-BF75-01E878DC33AC}" type="slidenum">
              <a:rPr lang="en-GB" smtClean="0"/>
              <a:t>‹#›</a:t>
            </a:fld>
            <a:endParaRPr lang="en-GB"/>
          </a:p>
        </p:txBody>
      </p:sp>
    </p:spTree>
    <p:extLst>
      <p:ext uri="{BB962C8B-B14F-4D97-AF65-F5344CB8AC3E}">
        <p14:creationId xmlns:p14="http://schemas.microsoft.com/office/powerpoint/2010/main" val="7109701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171015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3CED7-F402-2215-F830-47470984798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88BBC4-9218-EC3A-00A6-235B6180C40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208425A-6DB6-EDF6-F6F5-7755513390AF}"/>
              </a:ext>
            </a:extLst>
          </p:cNvPr>
          <p:cNvSpPr>
            <a:spLocks noGrp="1"/>
          </p:cNvSpPr>
          <p:nvPr>
            <p:ph type="dt" sz="half" idx="10"/>
          </p:nvPr>
        </p:nvSpPr>
        <p:spPr/>
        <p:txBody>
          <a:bodyPr/>
          <a:lstStyle/>
          <a:p>
            <a:fld id="{FCD61C0B-02FB-4611-B186-02324FBC2999}" type="datetimeFigureOut">
              <a:rPr lang="en-GB" smtClean="0"/>
              <a:t>17/05/2023</a:t>
            </a:fld>
            <a:endParaRPr lang="en-GB"/>
          </a:p>
        </p:txBody>
      </p:sp>
      <p:sp>
        <p:nvSpPr>
          <p:cNvPr id="5" name="Footer Placeholder 4">
            <a:extLst>
              <a:ext uri="{FF2B5EF4-FFF2-40B4-BE49-F238E27FC236}">
                <a16:creationId xmlns:a16="http://schemas.microsoft.com/office/drawing/2014/main" id="{E5D2007D-4316-3154-A350-B507CA2A5C0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BB492B0-6AAC-F1D9-CFA8-E10E011479A1}"/>
              </a:ext>
            </a:extLst>
          </p:cNvPr>
          <p:cNvSpPr>
            <a:spLocks noGrp="1"/>
          </p:cNvSpPr>
          <p:nvPr>
            <p:ph type="sldNum" sz="quarter" idx="12"/>
          </p:nvPr>
        </p:nvSpPr>
        <p:spPr/>
        <p:txBody>
          <a:bodyPr/>
          <a:lstStyle/>
          <a:p>
            <a:fld id="{B8137C53-8F37-4F1F-BF75-01E878DC33AC}" type="slidenum">
              <a:rPr lang="en-GB" smtClean="0"/>
              <a:t>‹#›</a:t>
            </a:fld>
            <a:endParaRPr lang="en-GB"/>
          </a:p>
        </p:txBody>
      </p:sp>
    </p:spTree>
    <p:extLst>
      <p:ext uri="{BB962C8B-B14F-4D97-AF65-F5344CB8AC3E}">
        <p14:creationId xmlns:p14="http://schemas.microsoft.com/office/powerpoint/2010/main" val="31602129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9791" y="1122363"/>
            <a:ext cx="9828212"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839791" y="3602038"/>
            <a:ext cx="982821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9625167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0476930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2713014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40643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82706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Chart Placeholder 10">
            <a:extLst>
              <a:ext uri="{FF2B5EF4-FFF2-40B4-BE49-F238E27FC236}">
                <a16:creationId xmlns:a16="http://schemas.microsoft.com/office/drawing/2014/main" id="{0D11AFD2-379A-E343-808C-1E829097DF4D}"/>
              </a:ext>
            </a:extLst>
          </p:cNvPr>
          <p:cNvSpPr>
            <a:spLocks noGrp="1"/>
          </p:cNvSpPr>
          <p:nvPr>
            <p:ph type="chart" sz="quarter" idx="10"/>
          </p:nvPr>
        </p:nvSpPr>
        <p:spPr>
          <a:xfrm>
            <a:off x="5186368" y="982663"/>
            <a:ext cx="6081009" cy="4895850"/>
          </a:xfrm>
        </p:spPr>
        <p:txBody>
          <a:bodyPr/>
          <a:lstStyle/>
          <a:p>
            <a:r>
              <a:rPr lang="en-US"/>
              <a:t>Click icon to add chart</a:t>
            </a:r>
          </a:p>
        </p:txBody>
      </p:sp>
    </p:spTree>
    <p:extLst>
      <p:ext uri="{BB962C8B-B14F-4D97-AF65-F5344CB8AC3E}">
        <p14:creationId xmlns:p14="http://schemas.microsoft.com/office/powerpoint/2010/main" val="233243652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275149520"/>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7166F8-5299-9F4F-B50D-A95C9470457A}"/>
              </a:ext>
            </a:extLst>
          </p:cNvPr>
          <p:cNvPicPr>
            <a:picLocks noChangeAspect="1"/>
          </p:cNvPicPr>
          <p:nvPr userDrawn="1"/>
        </p:nvPicPr>
        <p:blipFill>
          <a:blip r:embed="rId2"/>
          <a:stretch>
            <a:fillRect/>
          </a:stretch>
        </p:blipFill>
        <p:spPr>
          <a:xfrm>
            <a:off x="3371851" y="1631950"/>
            <a:ext cx="5448300" cy="3594100"/>
          </a:xfrm>
          <a:prstGeom prst="rect">
            <a:avLst/>
          </a:prstGeom>
        </p:spPr>
      </p:pic>
    </p:spTree>
    <p:extLst>
      <p:ext uri="{BB962C8B-B14F-4D97-AF65-F5344CB8AC3E}">
        <p14:creationId xmlns:p14="http://schemas.microsoft.com/office/powerpoint/2010/main" val="361377277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6606115-7CE6-1D4A-A3FA-E2A33C6D51D4}"/>
              </a:ext>
            </a:extLst>
          </p:cNvPr>
          <p:cNvPicPr>
            <a:picLocks noChangeAspect="1"/>
          </p:cNvPicPr>
          <p:nvPr userDrawn="1"/>
        </p:nvPicPr>
        <p:blipFill>
          <a:blip r:embed="rId2"/>
          <a:stretch>
            <a:fillRect/>
          </a:stretch>
        </p:blipFill>
        <p:spPr>
          <a:xfrm>
            <a:off x="3213100" y="1581150"/>
            <a:ext cx="5765800" cy="3695700"/>
          </a:xfrm>
          <a:prstGeom prst="rect">
            <a:avLst/>
          </a:prstGeom>
        </p:spPr>
      </p:pic>
    </p:spTree>
    <p:extLst>
      <p:ext uri="{BB962C8B-B14F-4D97-AF65-F5344CB8AC3E}">
        <p14:creationId xmlns:p14="http://schemas.microsoft.com/office/powerpoint/2010/main" val="31355071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1728528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9791" y="1122363"/>
            <a:ext cx="9828212" cy="2387600"/>
          </a:xfrm>
        </p:spPr>
        <p:txBody>
          <a:bodyPr anchor="b"/>
          <a:lstStyle>
            <a:lvl1pPr algn="l">
              <a:defRPr sz="6000"/>
            </a:lvl1pPr>
          </a:lstStyle>
          <a:p>
            <a:r>
              <a:rPr lang="en-US"/>
              <a:t>Click to edit Master title style</a:t>
            </a:r>
          </a:p>
        </p:txBody>
      </p:sp>
      <p:sp>
        <p:nvSpPr>
          <p:cNvPr id="3" name="Subtitle 2"/>
          <p:cNvSpPr>
            <a:spLocks noGrp="1"/>
          </p:cNvSpPr>
          <p:nvPr>
            <p:ph type="subTitle" idx="1"/>
          </p:nvPr>
        </p:nvSpPr>
        <p:spPr>
          <a:xfrm>
            <a:off x="839791" y="3602038"/>
            <a:ext cx="982821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6454039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359957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9076014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3091893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950825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1" name="Chart Placeholder 10">
            <a:extLst>
              <a:ext uri="{FF2B5EF4-FFF2-40B4-BE49-F238E27FC236}">
                <a16:creationId xmlns:a16="http://schemas.microsoft.com/office/drawing/2014/main" id="{0D11AFD2-379A-E343-808C-1E829097DF4D}"/>
              </a:ext>
            </a:extLst>
          </p:cNvPr>
          <p:cNvSpPr>
            <a:spLocks noGrp="1"/>
          </p:cNvSpPr>
          <p:nvPr>
            <p:ph type="chart" sz="quarter" idx="10"/>
          </p:nvPr>
        </p:nvSpPr>
        <p:spPr>
          <a:xfrm>
            <a:off x="5186368" y="982663"/>
            <a:ext cx="6081009" cy="4895850"/>
          </a:xfrm>
        </p:spPr>
        <p:txBody>
          <a:bodyPr/>
          <a:lstStyle/>
          <a:p>
            <a:r>
              <a:rPr lang="en-US"/>
              <a:t>Click icon to add chart</a:t>
            </a:r>
          </a:p>
        </p:txBody>
      </p:sp>
    </p:spTree>
    <p:extLst>
      <p:ext uri="{BB962C8B-B14F-4D97-AF65-F5344CB8AC3E}">
        <p14:creationId xmlns:p14="http://schemas.microsoft.com/office/powerpoint/2010/main" val="93972881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31"/>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915236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818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40998-D178-AE4F-A1C9-03AD5F00A02C}"/>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B658B39-F183-5048-B099-AF3B21818418}"/>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273166D-13BA-F449-ACD3-253F8F4DA6C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C667465-2567-C54F-ADA3-DFBE4488FC4A}"/>
              </a:ext>
            </a:extLst>
          </p:cNvPr>
          <p:cNvSpPr>
            <a:spLocks noGrp="1"/>
          </p:cNvSpPr>
          <p:nvPr>
            <p:ph type="ftr" sz="quarter" idx="11"/>
          </p:nvPr>
        </p:nvSpPr>
        <p:spPr/>
        <p:txBody>
          <a:bodyPr/>
          <a:lstStyle/>
          <a:p>
            <a:r>
              <a:rPr lang="en-GB"/>
              <a:t>Covid-19:  next steps for health and wellbeing</a:t>
            </a:r>
            <a:endParaRPr lang="en-US"/>
          </a:p>
        </p:txBody>
      </p:sp>
      <p:sp>
        <p:nvSpPr>
          <p:cNvPr id="6" name="Slide Number Placeholder 5">
            <a:extLst>
              <a:ext uri="{FF2B5EF4-FFF2-40B4-BE49-F238E27FC236}">
                <a16:creationId xmlns:a16="http://schemas.microsoft.com/office/drawing/2014/main" id="{7C482B31-1DCD-374A-8FCE-0E5F907D20BE}"/>
              </a:ext>
            </a:extLst>
          </p:cNvPr>
          <p:cNvSpPr>
            <a:spLocks noGrp="1"/>
          </p:cNvSpPr>
          <p:nvPr>
            <p:ph type="sldNum" sz="quarter" idx="12"/>
          </p:nvPr>
        </p:nvSpPr>
        <p:spPr/>
        <p:txBody>
          <a:bodyPr/>
          <a:lstStyle/>
          <a:p>
            <a:fld id="{F49CB36A-6FD1-2C4F-A2D2-AEF22DABD42E}" type="slidenum">
              <a:rPr lang="en-US" smtClean="0"/>
              <a:t>‹#›</a:t>
            </a:fld>
            <a:endParaRPr lang="en-US"/>
          </a:p>
        </p:txBody>
      </p:sp>
    </p:spTree>
    <p:extLst>
      <p:ext uri="{BB962C8B-B14F-4D97-AF65-F5344CB8AC3E}">
        <p14:creationId xmlns:p14="http://schemas.microsoft.com/office/powerpoint/2010/main" val="34713398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11761841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6" name="Text Placeholder 3">
            <a:extLst>
              <a:ext uri="{FF2B5EF4-FFF2-40B4-BE49-F238E27FC236}">
                <a16:creationId xmlns:a16="http://schemas.microsoft.com/office/drawing/2014/main" id="{427A1473-CEFA-6644-BECB-DA13FB175C60}"/>
              </a:ext>
            </a:extLst>
          </p:cNvPr>
          <p:cNvSpPr>
            <a:spLocks noGrp="1"/>
          </p:cNvSpPr>
          <p:nvPr>
            <p:ph type="body" sz="half" idx="2" hasCustomPrompt="1"/>
          </p:nvPr>
        </p:nvSpPr>
        <p:spPr>
          <a:xfrm>
            <a:off x="479425" y="2906521"/>
            <a:ext cx="3932237" cy="3128010"/>
          </a:xfrm>
          <a:prstGeom prst="rect">
            <a:avLst/>
          </a:prstGeo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add text</a:t>
            </a:r>
          </a:p>
        </p:txBody>
      </p:sp>
      <p:sp>
        <p:nvSpPr>
          <p:cNvPr id="30" name="Text Placeholder 10">
            <a:extLst>
              <a:ext uri="{FF2B5EF4-FFF2-40B4-BE49-F238E27FC236}">
                <a16:creationId xmlns:a16="http://schemas.microsoft.com/office/drawing/2014/main" id="{1FB49A32-67A8-E14D-99CD-1918D1190DE7}"/>
              </a:ext>
            </a:extLst>
          </p:cNvPr>
          <p:cNvSpPr>
            <a:spLocks noGrp="1"/>
          </p:cNvSpPr>
          <p:nvPr>
            <p:ph type="body" sz="quarter" idx="10"/>
          </p:nvPr>
        </p:nvSpPr>
        <p:spPr>
          <a:xfrm>
            <a:off x="479425" y="1743711"/>
            <a:ext cx="4832350" cy="914400"/>
          </a:xfrm>
          <a:prstGeom prst="rect">
            <a:avLst/>
          </a:prstGeom>
        </p:spPr>
        <p:txBody>
          <a:bodyPr anchor="b"/>
          <a:lstStyle>
            <a:lvl1pPr marL="0" indent="0">
              <a:buNone/>
              <a:defRPr sz="4500">
                <a:latin typeface="LunchBox" pitchFamily="2" charset="0"/>
              </a:defRPr>
            </a:lvl1pPr>
            <a:lvl2pPr>
              <a:defRPr sz="4400">
                <a:latin typeface="LunchBox" pitchFamily="2" charset="0"/>
              </a:defRPr>
            </a:lvl2pPr>
            <a:lvl3pPr>
              <a:defRPr sz="4400">
                <a:latin typeface="LunchBox" pitchFamily="2" charset="0"/>
              </a:defRPr>
            </a:lvl3pPr>
          </a:lstStyle>
          <a:p>
            <a:pPr lvl="0"/>
            <a:r>
              <a:rPr lang="en-GB"/>
              <a:t>Click to edit Master text styles</a:t>
            </a:r>
          </a:p>
        </p:txBody>
      </p:sp>
    </p:spTree>
    <p:extLst>
      <p:ext uri="{BB962C8B-B14F-4D97-AF65-F5344CB8AC3E}">
        <p14:creationId xmlns:p14="http://schemas.microsoft.com/office/powerpoint/2010/main" val="24485892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71C3E8-6F13-814E-92E5-67103F8C34BB}"/>
              </a:ext>
            </a:extLst>
          </p:cNvPr>
          <p:cNvPicPr>
            <a:picLocks noChangeAspect="1"/>
          </p:cNvPicPr>
          <p:nvPr/>
        </p:nvPicPr>
        <p:blipFill>
          <a:blip r:embed="rId2"/>
          <a:stretch>
            <a:fillRect/>
          </a:stretch>
        </p:blipFill>
        <p:spPr>
          <a:xfrm>
            <a:off x="268224" y="1743711"/>
            <a:ext cx="12557251" cy="6547628"/>
          </a:xfrm>
          <a:prstGeom prst="rect">
            <a:avLst/>
          </a:prstGeom>
        </p:spPr>
      </p:pic>
      <p:sp>
        <p:nvSpPr>
          <p:cNvPr id="6" name="Text Placeholder 3">
            <a:extLst>
              <a:ext uri="{FF2B5EF4-FFF2-40B4-BE49-F238E27FC236}">
                <a16:creationId xmlns:a16="http://schemas.microsoft.com/office/drawing/2014/main" id="{33EF36AD-0FAB-C547-9ABC-76398D0031DD}"/>
              </a:ext>
            </a:extLst>
          </p:cNvPr>
          <p:cNvSpPr>
            <a:spLocks noGrp="1"/>
          </p:cNvSpPr>
          <p:nvPr>
            <p:ph type="body" sz="half" idx="2" hasCustomPrompt="1"/>
          </p:nvPr>
        </p:nvSpPr>
        <p:spPr>
          <a:xfrm>
            <a:off x="479425" y="2906521"/>
            <a:ext cx="3932237" cy="3128010"/>
          </a:xfrm>
          <a:prstGeom prst="rect">
            <a:avLst/>
          </a:prstGeom>
        </p:spPr>
        <p:txBody>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add text</a:t>
            </a:r>
          </a:p>
        </p:txBody>
      </p:sp>
      <p:sp>
        <p:nvSpPr>
          <p:cNvPr id="7" name="Text Placeholder 10">
            <a:extLst>
              <a:ext uri="{FF2B5EF4-FFF2-40B4-BE49-F238E27FC236}">
                <a16:creationId xmlns:a16="http://schemas.microsoft.com/office/drawing/2014/main" id="{8D5AC1CB-BF87-D649-8A3C-276F72C69283}"/>
              </a:ext>
            </a:extLst>
          </p:cNvPr>
          <p:cNvSpPr>
            <a:spLocks noGrp="1"/>
          </p:cNvSpPr>
          <p:nvPr>
            <p:ph type="body" sz="quarter" idx="10"/>
          </p:nvPr>
        </p:nvSpPr>
        <p:spPr>
          <a:xfrm>
            <a:off x="479425" y="1743711"/>
            <a:ext cx="4832350" cy="914400"/>
          </a:xfrm>
          <a:prstGeom prst="rect">
            <a:avLst/>
          </a:prstGeom>
        </p:spPr>
        <p:txBody>
          <a:bodyPr anchor="b"/>
          <a:lstStyle>
            <a:lvl1pPr marL="0" indent="0">
              <a:buNone/>
              <a:defRPr sz="4500">
                <a:latin typeface="LunchBox" pitchFamily="2" charset="0"/>
              </a:defRPr>
            </a:lvl1pPr>
            <a:lvl2pPr>
              <a:defRPr sz="4400">
                <a:latin typeface="LunchBox" pitchFamily="2" charset="0"/>
              </a:defRPr>
            </a:lvl2pPr>
            <a:lvl3pPr>
              <a:defRPr sz="4400">
                <a:latin typeface="LunchBox" pitchFamily="2" charset="0"/>
              </a:defRPr>
            </a:lvl3pPr>
          </a:lstStyle>
          <a:p>
            <a:pPr lvl="0"/>
            <a:r>
              <a:rPr lang="en-GB"/>
              <a:t>Click to edit Master text styles</a:t>
            </a:r>
          </a:p>
        </p:txBody>
      </p:sp>
    </p:spTree>
    <p:extLst>
      <p:ext uri="{BB962C8B-B14F-4D97-AF65-F5344CB8AC3E}">
        <p14:creationId xmlns:p14="http://schemas.microsoft.com/office/powerpoint/2010/main" val="23461400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274DA-C334-0E4A-B83D-2F8411B2B51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D7BB707-E441-AD46-B2C4-189AB2772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1BD944-C68F-F54B-BEBD-933BEB3F5EE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371594-419D-7D43-AB30-B2280FB03E26}"/>
              </a:ext>
            </a:extLst>
          </p:cNvPr>
          <p:cNvSpPr>
            <a:spLocks noGrp="1"/>
          </p:cNvSpPr>
          <p:nvPr>
            <p:ph type="ftr" sz="quarter" idx="11"/>
          </p:nvPr>
        </p:nvSpPr>
        <p:spPr/>
        <p:txBody>
          <a:bodyPr/>
          <a:lstStyle/>
          <a:p>
            <a:r>
              <a:rPr lang="en-GB"/>
              <a:t>Covid-19:  next steps for health and wellbeing</a:t>
            </a:r>
            <a:endParaRPr lang="en-US"/>
          </a:p>
        </p:txBody>
      </p:sp>
      <p:sp>
        <p:nvSpPr>
          <p:cNvPr id="6" name="Slide Number Placeholder 5">
            <a:extLst>
              <a:ext uri="{FF2B5EF4-FFF2-40B4-BE49-F238E27FC236}">
                <a16:creationId xmlns:a16="http://schemas.microsoft.com/office/drawing/2014/main" id="{4D26D842-4EC2-6B45-812E-00CC0C028753}"/>
              </a:ext>
            </a:extLst>
          </p:cNvPr>
          <p:cNvSpPr>
            <a:spLocks noGrp="1"/>
          </p:cNvSpPr>
          <p:nvPr>
            <p:ph type="sldNum" sz="quarter" idx="12"/>
          </p:nvPr>
        </p:nvSpPr>
        <p:spPr/>
        <p:txBody>
          <a:bodyPr/>
          <a:lstStyle/>
          <a:p>
            <a:fld id="{F9D2D9CB-3647-1F42-A399-A028F15CB4D5}" type="slidenum">
              <a:rPr lang="en-US" smtClean="0"/>
              <a:t>‹#›</a:t>
            </a:fld>
            <a:endParaRPr lang="en-US"/>
          </a:p>
        </p:txBody>
      </p:sp>
    </p:spTree>
    <p:extLst>
      <p:ext uri="{BB962C8B-B14F-4D97-AF65-F5344CB8AC3E}">
        <p14:creationId xmlns:p14="http://schemas.microsoft.com/office/powerpoint/2010/main" val="3293020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62495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06879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274DA-C334-0E4A-B83D-2F8411B2B51A}"/>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5D7BB707-E441-AD46-B2C4-189AB2772D9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91BD944-C68F-F54B-BEBD-933BEB3F5EE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7371594-419D-7D43-AB30-B2280FB03E26}"/>
              </a:ext>
            </a:extLst>
          </p:cNvPr>
          <p:cNvSpPr>
            <a:spLocks noGrp="1"/>
          </p:cNvSpPr>
          <p:nvPr>
            <p:ph type="ftr" sz="quarter" idx="11"/>
          </p:nvPr>
        </p:nvSpPr>
        <p:spPr/>
        <p:txBody>
          <a:bodyPr/>
          <a:lstStyle/>
          <a:p>
            <a:r>
              <a:rPr lang="en-GB"/>
              <a:t>Covid-19:  next steps for health and wellbeing</a:t>
            </a:r>
            <a:endParaRPr lang="en-US"/>
          </a:p>
        </p:txBody>
      </p:sp>
      <p:sp>
        <p:nvSpPr>
          <p:cNvPr id="6" name="Slide Number Placeholder 5">
            <a:extLst>
              <a:ext uri="{FF2B5EF4-FFF2-40B4-BE49-F238E27FC236}">
                <a16:creationId xmlns:a16="http://schemas.microsoft.com/office/drawing/2014/main" id="{4D26D842-4EC2-6B45-812E-00CC0C028753}"/>
              </a:ext>
            </a:extLst>
          </p:cNvPr>
          <p:cNvSpPr>
            <a:spLocks noGrp="1"/>
          </p:cNvSpPr>
          <p:nvPr>
            <p:ph type="sldNum" sz="quarter" idx="12"/>
          </p:nvPr>
        </p:nvSpPr>
        <p:spPr/>
        <p:txBody>
          <a:bodyPr/>
          <a:lstStyle/>
          <a:p>
            <a:fld id="{F9D2D9CB-3647-1F42-A399-A028F15CB4D5}" type="slidenum">
              <a:rPr lang="en-US" smtClean="0"/>
              <a:t>‹#›</a:t>
            </a:fld>
            <a:endParaRPr lang="en-US"/>
          </a:p>
        </p:txBody>
      </p:sp>
    </p:spTree>
    <p:extLst>
      <p:ext uri="{BB962C8B-B14F-4D97-AF65-F5344CB8AC3E}">
        <p14:creationId xmlns:p14="http://schemas.microsoft.com/office/powerpoint/2010/main" val="31339977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47A29D4-0456-4F09-8BE1-88DF21E833BD}"/>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120634" y="3669529"/>
            <a:ext cx="6076950" cy="3200400"/>
          </a:xfrm>
          <a:prstGeom prst="rect">
            <a:avLst/>
          </a:prstGeom>
        </p:spPr>
      </p:pic>
      <p:pic>
        <p:nvPicPr>
          <p:cNvPr id="18" name="Picture 17" descr="A close up of a tree&#10;&#10;Description automatically generated">
            <a:extLst>
              <a:ext uri="{FF2B5EF4-FFF2-40B4-BE49-F238E27FC236}">
                <a16:creationId xmlns:a16="http://schemas.microsoft.com/office/drawing/2014/main" id="{B37AB7C2-8247-4F1A-86B0-B1B04D5E360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6119468" y="3673011"/>
            <a:ext cx="6086475" cy="3200400"/>
          </a:xfrm>
          <a:prstGeom prst="rect">
            <a:avLst/>
          </a:prstGeom>
        </p:spPr>
      </p:pic>
      <p:sp>
        <p:nvSpPr>
          <p:cNvPr id="10" name="Rectangle 54"/>
          <p:cNvSpPr>
            <a:spLocks noGrp="1" noChangeArrowheads="1"/>
          </p:cNvSpPr>
          <p:nvPr>
            <p:ph type="subTitle" idx="1"/>
          </p:nvPr>
        </p:nvSpPr>
        <p:spPr>
          <a:xfrm>
            <a:off x="609600" y="4041650"/>
            <a:ext cx="5181600" cy="1120775"/>
          </a:xfrm>
        </p:spPr>
        <p:txBody>
          <a:bodyPr/>
          <a:lstStyle>
            <a:lvl1pPr marL="0" indent="0">
              <a:lnSpc>
                <a:spcPct val="100000"/>
              </a:lnSpc>
              <a:buFont typeface="Wingdings" pitchFamily="2" charset="2"/>
              <a:buNone/>
              <a:defRPr sz="2000" b="1">
                <a:solidFill>
                  <a:schemeClr val="bg2"/>
                </a:solidFill>
              </a:defRPr>
            </a:lvl1pPr>
          </a:lstStyle>
          <a:p>
            <a:r>
              <a:rPr lang="en-US" dirty="0"/>
              <a:t>Click to edit Master subtitle style</a:t>
            </a:r>
          </a:p>
        </p:txBody>
      </p:sp>
      <p:sp>
        <p:nvSpPr>
          <p:cNvPr id="8" name="Rectangle 7">
            <a:extLst>
              <a:ext uri="{FF2B5EF4-FFF2-40B4-BE49-F238E27FC236}">
                <a16:creationId xmlns:a16="http://schemas.microsoft.com/office/drawing/2014/main" id="{02294B36-D511-4E23-A768-EAFA149B5CC7}"/>
              </a:ext>
            </a:extLst>
          </p:cNvPr>
          <p:cNvSpPr/>
          <p:nvPr/>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9" name="Straight Connector 8">
            <a:extLst>
              <a:ext uri="{FF2B5EF4-FFF2-40B4-BE49-F238E27FC236}">
                <a16:creationId xmlns:a16="http://schemas.microsoft.com/office/drawing/2014/main" id="{A5B42F6D-719A-45C6-BB57-84887368226C}"/>
              </a:ext>
            </a:extLst>
          </p:cNvPr>
          <p:cNvCxnSpPr/>
          <p:nvPr/>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2" name="Straight Connector 11">
            <a:extLst>
              <a:ext uri="{FF2B5EF4-FFF2-40B4-BE49-F238E27FC236}">
                <a16:creationId xmlns:a16="http://schemas.microsoft.com/office/drawing/2014/main" id="{9ACD6CB8-625C-44F5-9B90-77A60BCC4A2E}"/>
              </a:ext>
            </a:extLst>
          </p:cNvPr>
          <p:cNvCxnSpPr/>
          <p:nvPr/>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3" name="Rectangle 55">
            <a:extLst>
              <a:ext uri="{FF2B5EF4-FFF2-40B4-BE49-F238E27FC236}">
                <a16:creationId xmlns:a16="http://schemas.microsoft.com/office/drawing/2014/main" id="{078B106A-3121-420B-B2D9-854FF204BD0F}"/>
              </a:ext>
            </a:extLst>
          </p:cNvPr>
          <p:cNvSpPr>
            <a:spLocks noGrp="1" noChangeArrowheads="1"/>
          </p:cNvSpPr>
          <p:nvPr>
            <p:ph type="ctrTitle"/>
          </p:nvPr>
        </p:nvSpPr>
        <p:spPr bwMode="invGray">
          <a:xfrm>
            <a:off x="609600" y="1600200"/>
            <a:ext cx="11264901" cy="2057400"/>
          </a:xfrm>
          <a:prstGeom prst="rect">
            <a:avLst/>
          </a:prstGeom>
        </p:spPr>
        <p:txBody>
          <a:bodyPr/>
          <a:lstStyle>
            <a:lvl1pPr>
              <a:defRPr sz="3900">
                <a:solidFill>
                  <a:srgbClr val="455560"/>
                </a:solidFill>
              </a:defRPr>
            </a:lvl1pPr>
          </a:lstStyle>
          <a:p>
            <a:r>
              <a:rPr lang="en-US"/>
              <a:t>Click to edit Master title style</a:t>
            </a:r>
            <a:endParaRPr lang="en-US" dirty="0"/>
          </a:p>
        </p:txBody>
      </p:sp>
      <p:sp>
        <p:nvSpPr>
          <p:cNvPr id="14" name="Rectangle 13">
            <a:extLst>
              <a:ext uri="{FF2B5EF4-FFF2-40B4-BE49-F238E27FC236}">
                <a16:creationId xmlns:a16="http://schemas.microsoft.com/office/drawing/2014/main" id="{C6C33664-ACD6-44A3-95A5-32325CBC9685}"/>
              </a:ext>
            </a:extLst>
          </p:cNvPr>
          <p:cNvSpPr/>
          <p:nvPr userDrawn="1"/>
        </p:nvSpPr>
        <p:spPr>
          <a:xfrm>
            <a:off x="1" y="1620838"/>
            <a:ext cx="12192000" cy="2057400"/>
          </a:xfrm>
          <a:prstGeom prst="rect">
            <a:avLst/>
          </a:prstGeom>
          <a:solidFill>
            <a:srgbClr val="CDCDCF">
              <a:alpha val="2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15" name="Straight Connector 14">
            <a:extLst>
              <a:ext uri="{FF2B5EF4-FFF2-40B4-BE49-F238E27FC236}">
                <a16:creationId xmlns:a16="http://schemas.microsoft.com/office/drawing/2014/main" id="{5EECCBFD-9ED3-4167-961B-65218739F1A5}"/>
              </a:ext>
            </a:extLst>
          </p:cNvPr>
          <p:cNvCxnSpPr/>
          <p:nvPr userDrawn="1"/>
        </p:nvCxnSpPr>
        <p:spPr bwMode="auto">
          <a:xfrm>
            <a:off x="-14291" y="1620838"/>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cxnSp>
        <p:nvCxnSpPr>
          <p:cNvPr id="19" name="Straight Connector 18">
            <a:extLst>
              <a:ext uri="{FF2B5EF4-FFF2-40B4-BE49-F238E27FC236}">
                <a16:creationId xmlns:a16="http://schemas.microsoft.com/office/drawing/2014/main" id="{F95A2832-7EB2-44CE-B43D-FCA9D107E325}"/>
              </a:ext>
            </a:extLst>
          </p:cNvPr>
          <p:cNvCxnSpPr/>
          <p:nvPr userDrawn="1"/>
        </p:nvCxnSpPr>
        <p:spPr bwMode="auto">
          <a:xfrm>
            <a:off x="-14291" y="3662363"/>
            <a:ext cx="12214232" cy="0"/>
          </a:xfrm>
          <a:prstGeom prst="line">
            <a:avLst/>
          </a:prstGeom>
          <a:ln w="12700">
            <a:solidFill>
              <a:schemeClr val="bg2"/>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pic>
        <p:nvPicPr>
          <p:cNvPr id="20" name="Picture 8">
            <a:extLst>
              <a:ext uri="{FF2B5EF4-FFF2-40B4-BE49-F238E27FC236}">
                <a16:creationId xmlns:a16="http://schemas.microsoft.com/office/drawing/2014/main" id="{6CE73551-4FDE-4745-B03F-32698FAA80E5}"/>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10369118" y="142446"/>
            <a:ext cx="1519675" cy="1128382"/>
          </a:xfrm>
          <a:prstGeom prst="rect">
            <a:avLst/>
          </a:prstGeom>
          <a:noFill/>
          <a:ln>
            <a:noFill/>
          </a:ln>
          <a:effectLst/>
        </p:spPr>
      </p:pic>
      <p:sp>
        <p:nvSpPr>
          <p:cNvPr id="21" name="Rectangle 54">
            <a:extLst>
              <a:ext uri="{FF2B5EF4-FFF2-40B4-BE49-F238E27FC236}">
                <a16:creationId xmlns:a16="http://schemas.microsoft.com/office/drawing/2014/main" id="{6F77C697-ACE4-4A3A-B22B-D37FB97EC0EA}"/>
              </a:ext>
            </a:extLst>
          </p:cNvPr>
          <p:cNvSpPr txBox="1">
            <a:spLocks noChangeArrowheads="1"/>
          </p:cNvSpPr>
          <p:nvPr userDrawn="1"/>
        </p:nvSpPr>
        <p:spPr bwMode="auto">
          <a:xfrm>
            <a:off x="497149" y="6166645"/>
            <a:ext cx="3835154" cy="421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00000"/>
              </a:lnSpc>
              <a:spcBef>
                <a:spcPts val="1000"/>
              </a:spcBef>
              <a:spcAft>
                <a:spcPts val="700"/>
              </a:spcAft>
              <a:buClr>
                <a:schemeClr val="bg1"/>
              </a:buClr>
              <a:buFont typeface="Wingdings" pitchFamily="2" charset="2"/>
              <a:buNone/>
              <a:defRPr sz="2000" b="1">
                <a:solidFill>
                  <a:schemeClr val="bg2"/>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r>
              <a:rPr lang="en-US" b="1" kern="0" dirty="0">
                <a:solidFill>
                  <a:srgbClr val="96A800"/>
                </a:solidFill>
              </a:rPr>
              <a:t>Public Health Covid Briefings</a:t>
            </a:r>
          </a:p>
        </p:txBody>
      </p:sp>
      <p:pic>
        <p:nvPicPr>
          <p:cNvPr id="17" name="Picture 2" descr="Agent &amp; Partner Toolkit | International | University of Hertfordshire">
            <a:extLst>
              <a:ext uri="{FF2B5EF4-FFF2-40B4-BE49-F238E27FC236}">
                <a16:creationId xmlns:a16="http://schemas.microsoft.com/office/drawing/2014/main" id="{CC09B419-A310-4D7F-B07D-F48B7270D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9344747" y="425541"/>
            <a:ext cx="1159476" cy="67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5987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4" cy="1103313"/>
          </a:xfrm>
          <a:prstGeom prst="rect">
            <a:avLst/>
          </a:prstGeom>
        </p:spPr>
        <p:txBody>
          <a:bodyPr/>
          <a:lstStyle>
            <a:lvl1pPr>
              <a:defRPr/>
            </a:lvl1pPr>
          </a:lstStyle>
          <a:p>
            <a:r>
              <a:rPr lang="en-US"/>
              <a:t>Click to edit Master title style</a:t>
            </a:r>
            <a:endParaRPr lang="en-US" dirty="0"/>
          </a:p>
        </p:txBody>
      </p:sp>
      <p:sp>
        <p:nvSpPr>
          <p:cNvPr id="3" name="Content Placeholder 2"/>
          <p:cNvSpPr>
            <a:spLocks noGrp="1"/>
          </p:cNvSpPr>
          <p:nvPr>
            <p:ph idx="1"/>
          </p:nvPr>
        </p:nvSpPr>
        <p:spPr>
          <a:xfrm>
            <a:off x="604675" y="1513047"/>
            <a:ext cx="10877529" cy="4650686"/>
          </a:xfrm>
          <a:prstGeom prst="rect">
            <a:avLst/>
          </a:prstGeo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8">
            <a:extLst>
              <a:ext uri="{FF2B5EF4-FFF2-40B4-BE49-F238E27FC236}">
                <a16:creationId xmlns:a16="http://schemas.microsoft.com/office/drawing/2014/main" id="{91B9AAE6-1C75-4F7F-AB8A-E4F4118D904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369118" y="142446"/>
            <a:ext cx="1519675" cy="1128382"/>
          </a:xfrm>
          <a:prstGeom prst="rect">
            <a:avLst/>
          </a:prstGeom>
          <a:noFill/>
          <a:ln>
            <a:noFill/>
          </a:ln>
          <a:effectLst/>
        </p:spPr>
      </p:pic>
      <p:sp>
        <p:nvSpPr>
          <p:cNvPr id="6" name="Rectangle 5">
            <a:extLst>
              <a:ext uri="{FF2B5EF4-FFF2-40B4-BE49-F238E27FC236}">
                <a16:creationId xmlns:a16="http://schemas.microsoft.com/office/drawing/2014/main" id="{980233FD-0C4B-4B56-A726-A8DF10A85B2A}"/>
              </a:ext>
            </a:extLst>
          </p:cNvPr>
          <p:cNvSpPr/>
          <p:nvPr userDrawn="1"/>
        </p:nvSpPr>
        <p:spPr>
          <a:xfrm>
            <a:off x="439856" y="6166624"/>
            <a:ext cx="3830216" cy="369332"/>
          </a:xfrm>
          <a:prstGeom prst="rect">
            <a:avLst/>
          </a:prstGeom>
          <a:solidFill>
            <a:schemeClr val="tx1"/>
          </a:solidFill>
        </p:spPr>
        <p:txBody>
          <a:bodyPr wrap="none">
            <a:spAutoFit/>
          </a:bodyPr>
          <a:lstStyle/>
          <a:p>
            <a:pPr>
              <a:spcBef>
                <a:spcPct val="50000"/>
              </a:spcBef>
            </a:pPr>
            <a:r>
              <a:rPr lang="en-GB" dirty="0">
                <a:solidFill>
                  <a:schemeClr val="accent1"/>
                </a:solidFill>
                <a:latin typeface="Calibri" panose="020F0502020204030204" pitchFamily="34" charset="0"/>
              </a:rPr>
              <a:t>Hertfordshire Health Protection Board</a:t>
            </a:r>
          </a:p>
        </p:txBody>
      </p:sp>
    </p:spTree>
    <p:extLst>
      <p:ext uri="{BB962C8B-B14F-4D97-AF65-F5344CB8AC3E}">
        <p14:creationId xmlns:p14="http://schemas.microsoft.com/office/powerpoint/2010/main" val="204311007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ransition Slide">
    <p:spTree>
      <p:nvGrpSpPr>
        <p:cNvPr id="1" name=""/>
        <p:cNvGrpSpPr/>
        <p:nvPr/>
      </p:nvGrpSpPr>
      <p:grpSpPr>
        <a:xfrm>
          <a:off x="0" y="0"/>
          <a:ext cx="0" cy="0"/>
          <a:chOff x="0" y="0"/>
          <a:chExt cx="0" cy="0"/>
        </a:xfrm>
      </p:grpSpPr>
      <p:sp>
        <p:nvSpPr>
          <p:cNvPr id="5" name="Title 1"/>
          <p:cNvSpPr>
            <a:spLocks noGrp="1"/>
          </p:cNvSpPr>
          <p:nvPr>
            <p:ph type="title"/>
          </p:nvPr>
        </p:nvSpPr>
        <p:spPr>
          <a:xfrm>
            <a:off x="514352" y="330201"/>
            <a:ext cx="11244149" cy="5250792"/>
          </a:xfrm>
          <a:prstGeom prst="rect">
            <a:avLst/>
          </a:prstGeom>
        </p:spPr>
        <p:txBody>
          <a:bodyPr anchorCtr="1"/>
          <a:lstStyle>
            <a:lvl1pPr algn="ctr">
              <a:defRPr sz="4000" b="1" cap="none">
                <a:solidFill>
                  <a:schemeClr val="bg2"/>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CF8F8BDA-1A03-445B-A76B-525DE8317C18}"/>
              </a:ext>
            </a:extLst>
          </p:cNvPr>
          <p:cNvSpPr/>
          <p:nvPr userDrawn="1"/>
        </p:nvSpPr>
        <p:spPr>
          <a:xfrm>
            <a:off x="1" y="6590270"/>
            <a:ext cx="12192000" cy="267732"/>
          </a:xfrm>
          <a:prstGeom prst="rect">
            <a:avLst/>
          </a:prstGeom>
          <a:solidFill>
            <a:schemeClr val="tx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0FA01F1A-8AE6-48F9-95F4-73790D6CA686}"/>
              </a:ext>
            </a:extLst>
          </p:cNvPr>
          <p:cNvCxnSpPr/>
          <p:nvPr userDrawn="1"/>
        </p:nvCxnSpPr>
        <p:spPr>
          <a:xfrm>
            <a:off x="1" y="6589713"/>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F9AF62A3-A507-4C0C-B2BE-1D1FC75D1D8D}"/>
              </a:ext>
            </a:extLst>
          </p:cNvPr>
          <p:cNvSpPr/>
          <p:nvPr userDrawn="1"/>
        </p:nvSpPr>
        <p:spPr>
          <a:xfrm>
            <a:off x="439856" y="6166624"/>
            <a:ext cx="3830216" cy="369332"/>
          </a:xfrm>
          <a:prstGeom prst="rect">
            <a:avLst/>
          </a:prstGeom>
          <a:solidFill>
            <a:schemeClr val="tx1"/>
          </a:solidFill>
        </p:spPr>
        <p:txBody>
          <a:bodyPr wrap="none">
            <a:spAutoFit/>
          </a:bodyPr>
          <a:lstStyle/>
          <a:p>
            <a:pPr>
              <a:spcBef>
                <a:spcPct val="50000"/>
              </a:spcBef>
            </a:pPr>
            <a:r>
              <a:rPr lang="en-GB" dirty="0">
                <a:solidFill>
                  <a:schemeClr val="accent1"/>
                </a:solidFill>
                <a:latin typeface="Calibri" panose="020F0502020204030204" pitchFamily="34" charset="0"/>
              </a:rPr>
              <a:t>Hertfordshire Health Protection Board</a:t>
            </a:r>
          </a:p>
        </p:txBody>
      </p:sp>
      <p:pic>
        <p:nvPicPr>
          <p:cNvPr id="7" name="Picture 2" descr="Agent &amp; Partner Toolkit | International | University of Hertfordshire">
            <a:extLst>
              <a:ext uri="{FF2B5EF4-FFF2-40B4-BE49-F238E27FC236}">
                <a16:creationId xmlns:a16="http://schemas.microsoft.com/office/drawing/2014/main" id="{07B1EF75-EBEA-4C63-9EAF-AC51F19E79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344747" y="425541"/>
            <a:ext cx="1159476" cy="67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357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0872445" cy="110331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52634" y="1510730"/>
            <a:ext cx="5229570" cy="4679462"/>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8">
            <a:extLst>
              <a:ext uri="{FF2B5EF4-FFF2-40B4-BE49-F238E27FC236}">
                <a16:creationId xmlns:a16="http://schemas.microsoft.com/office/drawing/2014/main" id="{115AFA2E-07E7-4EC2-8C56-24E200D2A07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369118" y="142446"/>
            <a:ext cx="1519675" cy="1128382"/>
          </a:xfrm>
          <a:prstGeom prst="rect">
            <a:avLst/>
          </a:prstGeom>
          <a:noFill/>
          <a:ln>
            <a:noFill/>
          </a:ln>
          <a:effectLst/>
        </p:spPr>
      </p:pic>
      <p:sp>
        <p:nvSpPr>
          <p:cNvPr id="6" name="Rectangle 5">
            <a:extLst>
              <a:ext uri="{FF2B5EF4-FFF2-40B4-BE49-F238E27FC236}">
                <a16:creationId xmlns:a16="http://schemas.microsoft.com/office/drawing/2014/main" id="{CEB72845-5ADA-4CA0-958B-6A58F9D50FE9}"/>
              </a:ext>
            </a:extLst>
          </p:cNvPr>
          <p:cNvSpPr/>
          <p:nvPr userDrawn="1"/>
        </p:nvSpPr>
        <p:spPr>
          <a:xfrm>
            <a:off x="439856" y="6166624"/>
            <a:ext cx="3830216" cy="369332"/>
          </a:xfrm>
          <a:prstGeom prst="rect">
            <a:avLst/>
          </a:prstGeom>
          <a:solidFill>
            <a:schemeClr val="tx1"/>
          </a:solidFill>
        </p:spPr>
        <p:txBody>
          <a:bodyPr wrap="none">
            <a:spAutoFit/>
          </a:bodyPr>
          <a:lstStyle/>
          <a:p>
            <a:pPr>
              <a:spcBef>
                <a:spcPct val="50000"/>
              </a:spcBef>
            </a:pPr>
            <a:r>
              <a:rPr lang="en-GB" dirty="0">
                <a:solidFill>
                  <a:schemeClr val="accent1"/>
                </a:solidFill>
                <a:latin typeface="Calibri" panose="020F0502020204030204" pitchFamily="34" charset="0"/>
              </a:rPr>
              <a:t>Hertfordshire Health Protection Board</a:t>
            </a:r>
          </a:p>
        </p:txBody>
      </p:sp>
      <p:pic>
        <p:nvPicPr>
          <p:cNvPr id="7" name="Picture 2" descr="Agent &amp; Partner Toolkit | International | University of Hertfordshire">
            <a:extLst>
              <a:ext uri="{FF2B5EF4-FFF2-40B4-BE49-F238E27FC236}">
                <a16:creationId xmlns:a16="http://schemas.microsoft.com/office/drawing/2014/main" id="{27329CEC-EE8E-426A-B3A1-7584722BB9B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44747" y="425541"/>
            <a:ext cx="1159476" cy="67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5484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9992901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Text and Chart">
    <p:spTree>
      <p:nvGrpSpPr>
        <p:cNvPr id="1" name=""/>
        <p:cNvGrpSpPr/>
        <p:nvPr/>
      </p:nvGrpSpPr>
      <p:grpSpPr>
        <a:xfrm>
          <a:off x="0" y="0"/>
          <a:ext cx="0" cy="0"/>
          <a:chOff x="0" y="0"/>
          <a:chExt cx="0" cy="0"/>
        </a:xfrm>
      </p:grpSpPr>
      <p:sp>
        <p:nvSpPr>
          <p:cNvPr id="9" name="Content Placeholder 3"/>
          <p:cNvSpPr>
            <a:spLocks noGrp="1"/>
          </p:cNvSpPr>
          <p:nvPr>
            <p:ph sz="half" idx="2"/>
          </p:nvPr>
        </p:nvSpPr>
        <p:spPr>
          <a:xfrm>
            <a:off x="6252634" y="1510730"/>
            <a:ext cx="5229570" cy="4665746"/>
          </a:xfrm>
          <a:prstGeom prst="rect">
            <a:avLst/>
          </a:prstGeom>
        </p:spPr>
        <p:txBody>
          <a:bodyPr/>
          <a:lstStyle>
            <a:lvl1pPr>
              <a:defRPr sz="2800"/>
            </a:lvl1pPr>
            <a:lvl2pPr>
              <a:defRPr sz="2400"/>
            </a:lvl2pPr>
            <a:lvl3pPr>
              <a:defRPr sz="2200"/>
            </a:lvl3pPr>
            <a:lvl4pPr>
              <a:defRPr sz="20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10" name="Title 1"/>
          <p:cNvSpPr>
            <a:spLocks noGrp="1"/>
          </p:cNvSpPr>
          <p:nvPr>
            <p:ph type="title"/>
          </p:nvPr>
        </p:nvSpPr>
        <p:spPr>
          <a:xfrm>
            <a:off x="609759" y="238127"/>
            <a:ext cx="10872444" cy="1103313"/>
          </a:xfrm>
          <a:prstGeom prst="rect">
            <a:avLst/>
          </a:prstGeom>
        </p:spPr>
        <p:txBody>
          <a:bodyPr/>
          <a:lstStyle/>
          <a:p>
            <a:r>
              <a:rPr lang="en-US"/>
              <a:t>Click to edit Master title style</a:t>
            </a:r>
            <a:endParaRPr lang="en-US" dirty="0"/>
          </a:p>
        </p:txBody>
      </p:sp>
      <p:sp>
        <p:nvSpPr>
          <p:cNvPr id="11" name="Content Placeholder 2"/>
          <p:cNvSpPr>
            <a:spLocks noGrp="1"/>
          </p:cNvSpPr>
          <p:nvPr>
            <p:ph sz="half" idx="1"/>
          </p:nvPr>
        </p:nvSpPr>
        <p:spPr>
          <a:xfrm>
            <a:off x="601820" y="1510730"/>
            <a:ext cx="5309278" cy="4678738"/>
          </a:xfrm>
          <a:prstGeom prst="rect">
            <a:avLst/>
          </a:prstGeom>
        </p:spPr>
        <p:txBody>
          <a:bodyPr/>
          <a:lstStyle>
            <a:lvl1pPr>
              <a:defRPr sz="2800"/>
            </a:lvl1pPr>
            <a:lvl2pPr>
              <a:defRPr sz="2600"/>
            </a:lvl2pPr>
            <a:lvl3pPr>
              <a:defRPr sz="2400"/>
            </a:lvl3pPr>
            <a:lvl4pPr>
              <a:defRPr sz="22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8">
            <a:extLst>
              <a:ext uri="{FF2B5EF4-FFF2-40B4-BE49-F238E27FC236}">
                <a16:creationId xmlns:a16="http://schemas.microsoft.com/office/drawing/2014/main" id="{5AF6E474-ED73-4339-8EC5-363EDB5B6BA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369118" y="142446"/>
            <a:ext cx="1519675" cy="1128382"/>
          </a:xfrm>
          <a:prstGeom prst="rect">
            <a:avLst/>
          </a:prstGeom>
          <a:noFill/>
          <a:ln>
            <a:noFill/>
          </a:ln>
          <a:effectLst/>
        </p:spPr>
      </p:pic>
      <p:sp>
        <p:nvSpPr>
          <p:cNvPr id="6" name="Rectangle 5">
            <a:extLst>
              <a:ext uri="{FF2B5EF4-FFF2-40B4-BE49-F238E27FC236}">
                <a16:creationId xmlns:a16="http://schemas.microsoft.com/office/drawing/2014/main" id="{16E8B5BD-CB73-4FB9-BFD8-548E8D1C517E}"/>
              </a:ext>
            </a:extLst>
          </p:cNvPr>
          <p:cNvSpPr/>
          <p:nvPr userDrawn="1"/>
        </p:nvSpPr>
        <p:spPr>
          <a:xfrm>
            <a:off x="439856" y="6166624"/>
            <a:ext cx="3830216" cy="369332"/>
          </a:xfrm>
          <a:prstGeom prst="rect">
            <a:avLst/>
          </a:prstGeom>
          <a:solidFill>
            <a:schemeClr val="tx1"/>
          </a:solidFill>
        </p:spPr>
        <p:txBody>
          <a:bodyPr wrap="none">
            <a:spAutoFit/>
          </a:bodyPr>
          <a:lstStyle/>
          <a:p>
            <a:pPr>
              <a:spcBef>
                <a:spcPct val="50000"/>
              </a:spcBef>
            </a:pPr>
            <a:r>
              <a:rPr lang="en-GB" dirty="0">
                <a:solidFill>
                  <a:schemeClr val="accent1"/>
                </a:solidFill>
                <a:latin typeface="Calibri" panose="020F0502020204030204" pitchFamily="34" charset="0"/>
              </a:rPr>
              <a:t>Hertfordshire Health Protection Board</a:t>
            </a:r>
          </a:p>
        </p:txBody>
      </p:sp>
    </p:spTree>
    <p:extLst>
      <p:ext uri="{BB962C8B-B14F-4D97-AF65-F5344CB8AC3E}">
        <p14:creationId xmlns:p14="http://schemas.microsoft.com/office/powerpoint/2010/main" val="16750735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759" y="238127"/>
            <a:ext cx="11141055" cy="1103313"/>
          </a:xfrm>
          <a:prstGeom prst="rect">
            <a:avLst/>
          </a:prstGeom>
        </p:spPr>
        <p:txBody>
          <a:bodyPr/>
          <a:lstStyle/>
          <a:p>
            <a:r>
              <a:rPr lang="en-US"/>
              <a:t>Click to edit Master title style</a:t>
            </a:r>
            <a:endParaRPr lang="en-US" dirty="0"/>
          </a:p>
        </p:txBody>
      </p:sp>
      <p:pic>
        <p:nvPicPr>
          <p:cNvPr id="3" name="Picture 8">
            <a:extLst>
              <a:ext uri="{FF2B5EF4-FFF2-40B4-BE49-F238E27FC236}">
                <a16:creationId xmlns:a16="http://schemas.microsoft.com/office/drawing/2014/main" id="{22040B6E-48BB-41E8-87E5-7B8DAD0CF8C7}"/>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369118" y="142446"/>
            <a:ext cx="1519675" cy="1128382"/>
          </a:xfrm>
          <a:prstGeom prst="rect">
            <a:avLst/>
          </a:prstGeom>
          <a:noFill/>
          <a:ln>
            <a:noFill/>
          </a:ln>
          <a:effectLst/>
        </p:spPr>
      </p:pic>
      <p:sp>
        <p:nvSpPr>
          <p:cNvPr id="4" name="Rectangle 3">
            <a:extLst>
              <a:ext uri="{FF2B5EF4-FFF2-40B4-BE49-F238E27FC236}">
                <a16:creationId xmlns:a16="http://schemas.microsoft.com/office/drawing/2014/main" id="{8F9DF41B-FB02-4D2F-8C6E-1D703A35E2C2}"/>
              </a:ext>
            </a:extLst>
          </p:cNvPr>
          <p:cNvSpPr/>
          <p:nvPr userDrawn="1"/>
        </p:nvSpPr>
        <p:spPr>
          <a:xfrm>
            <a:off x="439856" y="6166624"/>
            <a:ext cx="3830216" cy="369332"/>
          </a:xfrm>
          <a:prstGeom prst="rect">
            <a:avLst/>
          </a:prstGeom>
          <a:solidFill>
            <a:schemeClr val="tx1"/>
          </a:solidFill>
        </p:spPr>
        <p:txBody>
          <a:bodyPr wrap="none">
            <a:spAutoFit/>
          </a:bodyPr>
          <a:lstStyle/>
          <a:p>
            <a:pPr>
              <a:spcBef>
                <a:spcPct val="50000"/>
              </a:spcBef>
            </a:pPr>
            <a:r>
              <a:rPr lang="en-GB" dirty="0">
                <a:solidFill>
                  <a:schemeClr val="accent1"/>
                </a:solidFill>
                <a:latin typeface="Calibri" panose="020F0502020204030204" pitchFamily="34" charset="0"/>
              </a:rPr>
              <a:t>Hertfordshire Health Protection Board</a:t>
            </a:r>
          </a:p>
        </p:txBody>
      </p:sp>
      <p:pic>
        <p:nvPicPr>
          <p:cNvPr id="5" name="Picture 2" descr="Agent &amp; Partner Toolkit | International | University of Hertfordshire">
            <a:extLst>
              <a:ext uri="{FF2B5EF4-FFF2-40B4-BE49-F238E27FC236}">
                <a16:creationId xmlns:a16="http://schemas.microsoft.com/office/drawing/2014/main" id="{F81D47A1-8EB9-4515-B634-BEB35D6848F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44747" y="425541"/>
            <a:ext cx="1159476" cy="67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99510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8B97FCCC-6D33-4934-ADF7-436DE99991C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369118" y="142446"/>
            <a:ext cx="1519675" cy="1128382"/>
          </a:xfrm>
          <a:prstGeom prst="rect">
            <a:avLst/>
          </a:prstGeom>
          <a:noFill/>
          <a:ln>
            <a:noFill/>
          </a:ln>
          <a:effectLst/>
        </p:spPr>
      </p:pic>
      <p:sp>
        <p:nvSpPr>
          <p:cNvPr id="3" name="Rectangle 2">
            <a:extLst>
              <a:ext uri="{FF2B5EF4-FFF2-40B4-BE49-F238E27FC236}">
                <a16:creationId xmlns:a16="http://schemas.microsoft.com/office/drawing/2014/main" id="{3843A350-4128-418E-8181-6A79C4F6E528}"/>
              </a:ext>
            </a:extLst>
          </p:cNvPr>
          <p:cNvSpPr/>
          <p:nvPr userDrawn="1"/>
        </p:nvSpPr>
        <p:spPr>
          <a:xfrm>
            <a:off x="439856" y="6166624"/>
            <a:ext cx="3830216" cy="369332"/>
          </a:xfrm>
          <a:prstGeom prst="rect">
            <a:avLst/>
          </a:prstGeom>
          <a:solidFill>
            <a:schemeClr val="tx1"/>
          </a:solidFill>
        </p:spPr>
        <p:txBody>
          <a:bodyPr wrap="none">
            <a:spAutoFit/>
          </a:bodyPr>
          <a:lstStyle/>
          <a:p>
            <a:pPr>
              <a:spcBef>
                <a:spcPct val="50000"/>
              </a:spcBef>
            </a:pPr>
            <a:r>
              <a:rPr lang="en-GB" dirty="0">
                <a:solidFill>
                  <a:schemeClr val="accent1"/>
                </a:solidFill>
                <a:latin typeface="Calibri" panose="020F0502020204030204" pitchFamily="34" charset="0"/>
              </a:rPr>
              <a:t>Hertfordshire Health Protection Board</a:t>
            </a:r>
          </a:p>
        </p:txBody>
      </p:sp>
      <p:pic>
        <p:nvPicPr>
          <p:cNvPr id="4" name="Picture 2" descr="Agent &amp; Partner Toolkit | International | University of Hertfordshire">
            <a:extLst>
              <a:ext uri="{FF2B5EF4-FFF2-40B4-BE49-F238E27FC236}">
                <a16:creationId xmlns:a16="http://schemas.microsoft.com/office/drawing/2014/main" id="{8849B951-947B-4AEB-A5C2-634455F27E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9344747" y="425541"/>
            <a:ext cx="1159476" cy="67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33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omo Slide">
    <p:spTree>
      <p:nvGrpSpPr>
        <p:cNvPr id="1" name=""/>
        <p:cNvGrpSpPr/>
        <p:nvPr/>
      </p:nvGrpSpPr>
      <p:grpSpPr>
        <a:xfrm>
          <a:off x="0" y="0"/>
          <a:ext cx="0" cy="0"/>
          <a:chOff x="0" y="0"/>
          <a:chExt cx="0" cy="0"/>
        </a:xfrm>
      </p:grpSpPr>
      <p:sp>
        <p:nvSpPr>
          <p:cNvPr id="2" name="Title 1"/>
          <p:cNvSpPr>
            <a:spLocks noGrp="1"/>
          </p:cNvSpPr>
          <p:nvPr>
            <p:ph type="title"/>
          </p:nvPr>
        </p:nvSpPr>
        <p:spPr>
          <a:xfrm>
            <a:off x="514484" y="239715"/>
            <a:ext cx="11244016" cy="1674813"/>
          </a:xfrm>
          <a:prstGeom prst="rect">
            <a:avLst/>
          </a:prstGeom>
        </p:spPr>
        <p:txBody>
          <a:bodyPr/>
          <a:lstStyle>
            <a:lvl1pPr algn="ctr">
              <a:defRPr sz="3900">
                <a:solidFill>
                  <a:schemeClr val="bg2"/>
                </a:solidFill>
              </a:defRPr>
            </a:lvl1pPr>
          </a:lstStyle>
          <a:p>
            <a:r>
              <a:rPr lang="en-US"/>
              <a:t>Click to edit Master title style</a:t>
            </a:r>
            <a:endParaRPr lang="en-US" dirty="0"/>
          </a:p>
        </p:txBody>
      </p:sp>
      <p:sp>
        <p:nvSpPr>
          <p:cNvPr id="8" name="Content Placeholder 7"/>
          <p:cNvSpPr>
            <a:spLocks noGrp="1"/>
          </p:cNvSpPr>
          <p:nvPr>
            <p:ph sz="quarter" idx="10"/>
          </p:nvPr>
        </p:nvSpPr>
        <p:spPr>
          <a:xfrm>
            <a:off x="609759" y="1895477"/>
            <a:ext cx="10872444" cy="2605717"/>
          </a:xfrm>
          <a:prstGeom prst="rect">
            <a:avLst/>
          </a:prstGeom>
        </p:spPr>
        <p:txBody>
          <a:bodyPr/>
          <a:lstStyle>
            <a:lvl1pPr marL="0" indent="0">
              <a:buFontTx/>
              <a:buNone/>
              <a:defRPr sz="2000" b="1">
                <a:solidFill>
                  <a:schemeClr val="bg2"/>
                </a:solidFill>
              </a:defRPr>
            </a:lvl1pPr>
            <a:lvl2pPr>
              <a:buFontTx/>
              <a:buNone/>
              <a:defRPr/>
            </a:lvl2pPr>
            <a:lvl3pPr>
              <a:buFontTx/>
              <a:buNone/>
              <a:defRPr/>
            </a:lvl3pPr>
            <a:lvl4pPr>
              <a:buFontTx/>
              <a:buNone/>
              <a:defRPr/>
            </a:lvl4pPr>
            <a:lvl5pPr>
              <a:buFontTx/>
              <a:buNone/>
              <a:defRPr/>
            </a:lvl5pPr>
          </a:lstStyle>
          <a:p>
            <a:pPr lvl="0"/>
            <a:r>
              <a:rPr lang="en-US" dirty="0"/>
              <a:t>Edit Master text styles</a:t>
            </a:r>
          </a:p>
        </p:txBody>
      </p:sp>
      <p:cxnSp>
        <p:nvCxnSpPr>
          <p:cNvPr id="11" name="Straight Connector 10">
            <a:extLst>
              <a:ext uri="{FF2B5EF4-FFF2-40B4-BE49-F238E27FC236}">
                <a16:creationId xmlns:a16="http://schemas.microsoft.com/office/drawing/2014/main" id="{5FB50470-EA3D-49B4-8F28-4C9C1E0D226A}"/>
              </a:ext>
            </a:extLst>
          </p:cNvPr>
          <p:cNvCxnSpPr/>
          <p:nvPr userDrawn="1"/>
        </p:nvCxnSpPr>
        <p:spPr bwMode="auto">
          <a:xfrm>
            <a:off x="-22231" y="4605619"/>
            <a:ext cx="12214231" cy="0"/>
          </a:xfrm>
          <a:prstGeom prst="line">
            <a:avLst/>
          </a:prstGeom>
          <a:ln w="28575">
            <a:solidFill>
              <a:schemeClr val="tx1">
                <a:lumMod val="75000"/>
              </a:schemeClr>
            </a:solidFill>
            <a:headEnd type="none" w="med" len="med"/>
            <a:tailEnd type="none" w="med" len="med"/>
          </a:ln>
          <a:effectLst/>
        </p:spPr>
        <p:style>
          <a:lnRef idx="2">
            <a:schemeClr val="accent6"/>
          </a:lnRef>
          <a:fillRef idx="0">
            <a:schemeClr val="accent6"/>
          </a:fillRef>
          <a:effectRef idx="1">
            <a:schemeClr val="accent6"/>
          </a:effectRef>
          <a:fontRef idx="minor">
            <a:schemeClr val="tx1"/>
          </a:fontRef>
        </p:style>
      </p:cxnSp>
      <p:sp>
        <p:nvSpPr>
          <p:cNvPr id="14" name="Content Placeholder 9">
            <a:extLst>
              <a:ext uri="{FF2B5EF4-FFF2-40B4-BE49-F238E27FC236}">
                <a16:creationId xmlns:a16="http://schemas.microsoft.com/office/drawing/2014/main" id="{DF9EACC2-568A-498C-8601-A87328BD11D3}"/>
              </a:ext>
            </a:extLst>
          </p:cNvPr>
          <p:cNvSpPr>
            <a:spLocks noGrp="1"/>
          </p:cNvSpPr>
          <p:nvPr>
            <p:ph sz="quarter" idx="11"/>
          </p:nvPr>
        </p:nvSpPr>
        <p:spPr>
          <a:xfrm>
            <a:off x="514351" y="4856674"/>
            <a:ext cx="11283950" cy="1155939"/>
          </a:xfrm>
          <a:prstGeom prst="rect">
            <a:avLst/>
          </a:prstGeom>
        </p:spPr>
        <p:txBody>
          <a:bodyPr/>
          <a:lstStyle>
            <a:lvl1pPr>
              <a:buFontTx/>
              <a:buNone/>
              <a:defRPr sz="2400" b="1">
                <a:solidFill>
                  <a:srgbClr val="E1471D"/>
                </a:solidFill>
              </a:defRPr>
            </a:lvl1pPr>
            <a:lvl2pPr>
              <a:buFontTx/>
              <a:buNone/>
              <a:defRPr sz="2400"/>
            </a:lvl2pPr>
            <a:lvl3pPr>
              <a:buFontTx/>
              <a:buNone/>
              <a:defRPr sz="2400"/>
            </a:lvl3pPr>
            <a:lvl4pPr>
              <a:buFontTx/>
              <a:buNone/>
              <a:defRPr sz="2400"/>
            </a:lvl4pPr>
            <a:lvl5pPr>
              <a:buFontTx/>
              <a:buNone/>
              <a:defRPr sz="2400"/>
            </a:lvl5pPr>
          </a:lstStyle>
          <a:p>
            <a:pPr lvl="0"/>
            <a:r>
              <a:rPr lang="en-US" dirty="0"/>
              <a:t>Edit Master text styles</a:t>
            </a:r>
          </a:p>
        </p:txBody>
      </p:sp>
      <p:pic>
        <p:nvPicPr>
          <p:cNvPr id="12" name="Picture 8">
            <a:extLst>
              <a:ext uri="{FF2B5EF4-FFF2-40B4-BE49-F238E27FC236}">
                <a16:creationId xmlns:a16="http://schemas.microsoft.com/office/drawing/2014/main" id="{AF4F9F73-BEC1-4E4B-A964-017445771F69}"/>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8148638" y="6231265"/>
            <a:ext cx="3686175" cy="266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 name="Picture 8">
            <a:extLst>
              <a:ext uri="{FF2B5EF4-FFF2-40B4-BE49-F238E27FC236}">
                <a16:creationId xmlns:a16="http://schemas.microsoft.com/office/drawing/2014/main" id="{67D83D4A-9BCF-44DC-B378-7D25156D421F}"/>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10369118" y="142446"/>
            <a:ext cx="1519675" cy="1128382"/>
          </a:xfrm>
          <a:prstGeom prst="rect">
            <a:avLst/>
          </a:prstGeom>
          <a:noFill/>
          <a:ln>
            <a:noFill/>
          </a:ln>
          <a:effectLst/>
        </p:spPr>
      </p:pic>
      <p:sp>
        <p:nvSpPr>
          <p:cNvPr id="9" name="Rectangle 8">
            <a:extLst>
              <a:ext uri="{FF2B5EF4-FFF2-40B4-BE49-F238E27FC236}">
                <a16:creationId xmlns:a16="http://schemas.microsoft.com/office/drawing/2014/main" id="{8C215070-0541-41DA-93C6-12BFF26600BD}"/>
              </a:ext>
            </a:extLst>
          </p:cNvPr>
          <p:cNvSpPr/>
          <p:nvPr userDrawn="1"/>
        </p:nvSpPr>
        <p:spPr>
          <a:xfrm>
            <a:off x="439856" y="6166624"/>
            <a:ext cx="3830216" cy="369332"/>
          </a:xfrm>
          <a:prstGeom prst="rect">
            <a:avLst/>
          </a:prstGeom>
          <a:solidFill>
            <a:schemeClr val="tx1"/>
          </a:solidFill>
        </p:spPr>
        <p:txBody>
          <a:bodyPr wrap="none">
            <a:spAutoFit/>
          </a:bodyPr>
          <a:lstStyle/>
          <a:p>
            <a:pPr>
              <a:spcBef>
                <a:spcPct val="50000"/>
              </a:spcBef>
            </a:pPr>
            <a:r>
              <a:rPr lang="en-GB" dirty="0">
                <a:solidFill>
                  <a:schemeClr val="accent1"/>
                </a:solidFill>
                <a:latin typeface="Calibri" panose="020F0502020204030204" pitchFamily="34" charset="0"/>
              </a:rPr>
              <a:t>Hertfordshire Health Protection Board</a:t>
            </a:r>
          </a:p>
        </p:txBody>
      </p:sp>
      <p:pic>
        <p:nvPicPr>
          <p:cNvPr id="13" name="Picture 2" descr="Agent &amp; Partner Toolkit | International | University of Hertfordshire">
            <a:extLst>
              <a:ext uri="{FF2B5EF4-FFF2-40B4-BE49-F238E27FC236}">
                <a16:creationId xmlns:a16="http://schemas.microsoft.com/office/drawing/2014/main" id="{859A733F-5D77-47CD-90AF-38B95149CA0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344747" y="425541"/>
            <a:ext cx="1159476" cy="67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88773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6" name="Rectangle 4"/>
          <p:cNvSpPr>
            <a:spLocks noGrp="1" noChangeArrowheads="1"/>
          </p:cNvSpPr>
          <p:nvPr>
            <p:ph type="ctrTitle"/>
          </p:nvPr>
        </p:nvSpPr>
        <p:spPr>
          <a:xfrm>
            <a:off x="690033" y="1590680"/>
            <a:ext cx="10363200" cy="1470025"/>
          </a:xfrm>
        </p:spPr>
        <p:txBody>
          <a:bodyPr/>
          <a:lstStyle>
            <a:lvl1pPr>
              <a:defRPr/>
            </a:lvl1pPr>
          </a:lstStyle>
          <a:p>
            <a:pPr lvl="0"/>
            <a:r>
              <a:rPr lang="en-US" altLang="en-US" noProof="0"/>
              <a:t>Click to edit Master title style</a:t>
            </a:r>
            <a:endParaRPr lang="en-GB" altLang="en-US" noProof="0"/>
          </a:p>
        </p:txBody>
      </p:sp>
      <p:sp>
        <p:nvSpPr>
          <p:cNvPr id="8197" name="Rectangle 5"/>
          <p:cNvSpPr>
            <a:spLocks noGrp="1" noChangeArrowheads="1"/>
          </p:cNvSpPr>
          <p:nvPr>
            <p:ph type="subTitle" idx="1"/>
          </p:nvPr>
        </p:nvSpPr>
        <p:spPr>
          <a:xfrm>
            <a:off x="687917" y="3060700"/>
            <a:ext cx="8534400" cy="1752600"/>
          </a:xfrm>
        </p:spPr>
        <p:txBody>
          <a:bodyPr/>
          <a:lstStyle>
            <a:lvl1pPr marL="0" indent="0">
              <a:buFontTx/>
              <a:buNone/>
              <a:defRPr/>
            </a:lvl1pPr>
          </a:lstStyle>
          <a:p>
            <a:pPr lvl="0"/>
            <a:r>
              <a:rPr lang="en-US" altLang="en-US" noProof="0"/>
              <a:t>Click to edit Master subtitle style</a:t>
            </a:r>
            <a:endParaRPr lang="en-GB" altLang="en-US" noProof="0"/>
          </a:p>
        </p:txBody>
      </p:sp>
      <p:pic>
        <p:nvPicPr>
          <p:cNvPr id="7" name="Picture 8">
            <a:extLst>
              <a:ext uri="{FF2B5EF4-FFF2-40B4-BE49-F238E27FC236}">
                <a16:creationId xmlns:a16="http://schemas.microsoft.com/office/drawing/2014/main" id="{AA744007-0C9A-944C-AEEC-C9B61CD4144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0070201" y="5669281"/>
            <a:ext cx="2118939" cy="1180008"/>
          </a:xfrm>
          <a:prstGeom prst="rect">
            <a:avLst/>
          </a:prstGeom>
          <a:noFill/>
          <a:ln>
            <a:noFill/>
          </a:ln>
          <a:effectLst/>
        </p:spPr>
      </p:pic>
      <p:sp>
        <p:nvSpPr>
          <p:cNvPr id="8" name="Text Box 11">
            <a:extLst>
              <a:ext uri="{FF2B5EF4-FFF2-40B4-BE49-F238E27FC236}">
                <a16:creationId xmlns:a16="http://schemas.microsoft.com/office/drawing/2014/main" id="{760CD1C8-AEAA-5140-8BF5-F39A2D3F1CAE}"/>
              </a:ext>
            </a:extLst>
          </p:cNvPr>
          <p:cNvSpPr txBox="1">
            <a:spLocks noChangeArrowheads="1"/>
          </p:cNvSpPr>
          <p:nvPr userDrawn="1"/>
        </p:nvSpPr>
        <p:spPr bwMode="auto">
          <a:xfrm>
            <a:off x="687919" y="6309456"/>
            <a:ext cx="44367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GB" altLang="en-US" sz="2000" dirty="0">
                <a:solidFill>
                  <a:srgbClr val="96A800"/>
                </a:solidFill>
              </a:rPr>
              <a:t>www.hertfordshire.gov.uk</a:t>
            </a:r>
          </a:p>
        </p:txBody>
      </p:sp>
    </p:spTree>
    <p:extLst>
      <p:ext uri="{BB962C8B-B14F-4D97-AF65-F5344CB8AC3E}">
        <p14:creationId xmlns:p14="http://schemas.microsoft.com/office/powerpoint/2010/main" val="1516650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itle 4">
            <a:extLst>
              <a:ext uri="{FF2B5EF4-FFF2-40B4-BE49-F238E27FC236}">
                <a16:creationId xmlns:a16="http://schemas.microsoft.com/office/drawing/2014/main" id="{534C776B-AD84-DE40-A542-6A25C97B9CC0}"/>
              </a:ext>
            </a:extLst>
          </p:cNvPr>
          <p:cNvSpPr>
            <a:spLocks noGrp="1"/>
          </p:cNvSpPr>
          <p:nvPr>
            <p:ph type="title"/>
          </p:nvPr>
        </p:nvSpPr>
        <p:spPr/>
        <p:txBody>
          <a:bodyPr/>
          <a:lstStyle>
            <a:lvl1pPr>
              <a:defRPr>
                <a:solidFill>
                  <a:srgbClr val="96A800"/>
                </a:solidFill>
              </a:defRPr>
            </a:lvl1pPr>
          </a:lstStyle>
          <a:p>
            <a:r>
              <a:rPr lang="en-US" dirty="0"/>
              <a:t>Click to edit Master title style</a:t>
            </a:r>
            <a:endParaRPr lang="en-GB" dirty="0"/>
          </a:p>
        </p:txBody>
      </p:sp>
    </p:spTree>
    <p:extLst>
      <p:ext uri="{BB962C8B-B14F-4D97-AF65-F5344CB8AC3E}">
        <p14:creationId xmlns:p14="http://schemas.microsoft.com/office/powerpoint/2010/main" val="29523249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204384"/>
            <a:ext cx="10363200" cy="1362075"/>
          </a:xfrm>
        </p:spPr>
        <p:txBody>
          <a:bodyPr anchor="t"/>
          <a:lstStyle>
            <a:lvl1pPr algn="l">
              <a:defRPr sz="4000" b="1" cap="all"/>
            </a:lvl1pPr>
          </a:lstStyle>
          <a:p>
            <a:r>
              <a:rPr lang="en-US" dirty="0"/>
              <a:t>Click to edit Master title style</a:t>
            </a:r>
            <a:endParaRPr lang="en-GB" dirty="0"/>
          </a:p>
        </p:txBody>
      </p:sp>
      <p:sp>
        <p:nvSpPr>
          <p:cNvPr id="3" name="Text Placeholder 2"/>
          <p:cNvSpPr>
            <a:spLocks noGrp="1"/>
          </p:cNvSpPr>
          <p:nvPr>
            <p:ph type="body" idx="1"/>
          </p:nvPr>
        </p:nvSpPr>
        <p:spPr>
          <a:xfrm>
            <a:off x="963084" y="2704197"/>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Tree>
    <p:extLst>
      <p:ext uri="{BB962C8B-B14F-4D97-AF65-F5344CB8AC3E}">
        <p14:creationId xmlns:p14="http://schemas.microsoft.com/office/powerpoint/2010/main" val="40759989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54054" y="1409700"/>
            <a:ext cx="5293783" cy="383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51033" y="1409700"/>
            <a:ext cx="5293784" cy="383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5175292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1480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1480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400966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506433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Covid-19:  next steps for health and wellbeing</a:t>
            </a:r>
          </a:p>
        </p:txBody>
      </p:sp>
      <p:sp>
        <p:nvSpPr>
          <p:cNvPr id="7" name="Slide Number Placeholder 6"/>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6450481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932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36828972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Tree>
    <p:extLst>
      <p:ext uri="{BB962C8B-B14F-4D97-AF65-F5344CB8AC3E}">
        <p14:creationId xmlns:p14="http://schemas.microsoft.com/office/powerpoint/2010/main" val="4539411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9427094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8188" y="274638"/>
            <a:ext cx="2696633" cy="4970462"/>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54052" y="274638"/>
            <a:ext cx="7890933" cy="49704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8357327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54054" y="274638"/>
            <a:ext cx="10790767" cy="1143000"/>
          </a:xfrm>
        </p:spPr>
        <p:txBody>
          <a:bodyPr/>
          <a:lstStyle/>
          <a:p>
            <a:r>
              <a:rPr lang="en-US"/>
              <a:t>Click to edit Master title style</a:t>
            </a:r>
            <a:endParaRPr lang="en-GB"/>
          </a:p>
        </p:txBody>
      </p:sp>
      <p:sp>
        <p:nvSpPr>
          <p:cNvPr id="3" name="Chart Placeholder 2"/>
          <p:cNvSpPr>
            <a:spLocks noGrp="1"/>
          </p:cNvSpPr>
          <p:nvPr>
            <p:ph type="chart" idx="1"/>
          </p:nvPr>
        </p:nvSpPr>
        <p:spPr>
          <a:xfrm>
            <a:off x="654054" y="1409700"/>
            <a:ext cx="10790767" cy="3835400"/>
          </a:xfrm>
        </p:spPr>
        <p:txBody>
          <a:bodyPr/>
          <a:lstStyle/>
          <a:p>
            <a:r>
              <a:rPr lang="en-US"/>
              <a:t>Click icon to add chart</a:t>
            </a:r>
            <a:endParaRPr lang="en-GB"/>
          </a:p>
        </p:txBody>
      </p:sp>
    </p:spTree>
    <p:extLst>
      <p:ext uri="{BB962C8B-B14F-4D97-AF65-F5344CB8AC3E}">
        <p14:creationId xmlns:p14="http://schemas.microsoft.com/office/powerpoint/2010/main" val="1146254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904138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F4AFD1-62CC-4A45-88D0-A43C7C4B749F}" type="datetime1">
              <a:rPr lang="en-GB" smtClean="0"/>
              <a:t>17/05/2023</a:t>
            </a:fld>
            <a:endParaRPr lang="en-GB"/>
          </a:p>
        </p:txBody>
      </p:sp>
      <p:sp>
        <p:nvSpPr>
          <p:cNvPr id="5" name="Footer Placeholder 4"/>
          <p:cNvSpPr>
            <a:spLocks noGrp="1"/>
          </p:cNvSpPr>
          <p:nvPr>
            <p:ph type="ftr" sz="quarter" idx="11"/>
          </p:nvPr>
        </p:nvSpPr>
        <p:spPr/>
        <p:txBody>
          <a:bodyPr/>
          <a:lstStyle/>
          <a:p>
            <a:r>
              <a:rPr lang="en-GB"/>
              <a:t>Childhood Obesity Master Class - 30th July 2020</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1573270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A4C674-FB83-49AE-BA81-5C0D3A195670}" type="datetime1">
              <a:rPr lang="en-GB" smtClean="0"/>
              <a:t>17/05/2023</a:t>
            </a:fld>
            <a:endParaRPr lang="en-GB"/>
          </a:p>
        </p:txBody>
      </p:sp>
      <p:sp>
        <p:nvSpPr>
          <p:cNvPr id="5" name="Footer Placeholder 4"/>
          <p:cNvSpPr>
            <a:spLocks noGrp="1"/>
          </p:cNvSpPr>
          <p:nvPr>
            <p:ph type="ftr" sz="quarter" idx="11"/>
          </p:nvPr>
        </p:nvSpPr>
        <p:spPr/>
        <p:txBody>
          <a:bodyPr/>
          <a:lstStyle/>
          <a:p>
            <a:r>
              <a:rPr lang="en-GB"/>
              <a:t>Childhood Obesity Master Class - 30th July 2020</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99422539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D416CF-E0E9-4EDE-9E0E-6387F1F64216}" type="datetime1">
              <a:rPr lang="en-GB" smtClean="0"/>
              <a:t>17/05/2023</a:t>
            </a:fld>
            <a:endParaRPr lang="en-GB"/>
          </a:p>
        </p:txBody>
      </p:sp>
      <p:sp>
        <p:nvSpPr>
          <p:cNvPr id="5" name="Footer Placeholder 4"/>
          <p:cNvSpPr>
            <a:spLocks noGrp="1"/>
          </p:cNvSpPr>
          <p:nvPr>
            <p:ph type="ftr" sz="quarter" idx="11"/>
          </p:nvPr>
        </p:nvSpPr>
        <p:spPr/>
        <p:txBody>
          <a:bodyPr/>
          <a:lstStyle/>
          <a:p>
            <a:r>
              <a:rPr lang="en-GB"/>
              <a:t>Childhood Obesity Master Class - 30th July 2020</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801829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GB"/>
              <a:t>Covid-19:  next steps for health and wellbeing</a:t>
            </a:r>
          </a:p>
        </p:txBody>
      </p:sp>
      <p:sp>
        <p:nvSpPr>
          <p:cNvPr id="9" name="Slide Number Placeholder 8"/>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7445010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B7653FA-E372-4D8E-9D9C-AE5138D1D47F}" type="datetime1">
              <a:rPr lang="en-GB" smtClean="0"/>
              <a:t>17/05/2023</a:t>
            </a:fld>
            <a:endParaRPr lang="en-GB"/>
          </a:p>
        </p:txBody>
      </p:sp>
      <p:sp>
        <p:nvSpPr>
          <p:cNvPr id="6" name="Footer Placeholder 5"/>
          <p:cNvSpPr>
            <a:spLocks noGrp="1"/>
          </p:cNvSpPr>
          <p:nvPr>
            <p:ph type="ftr" sz="quarter" idx="11"/>
          </p:nvPr>
        </p:nvSpPr>
        <p:spPr/>
        <p:txBody>
          <a:bodyPr/>
          <a:lstStyle/>
          <a:p>
            <a:r>
              <a:rPr lang="en-GB"/>
              <a:t>Childhood Obesity Master Class - 30th July 2020</a:t>
            </a:r>
          </a:p>
        </p:txBody>
      </p:sp>
      <p:sp>
        <p:nvSpPr>
          <p:cNvPr id="7" name="Slide Number Placeholder 6"/>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40837591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ECE227-F21E-47C3-A32F-653FE93099A2}" type="datetime1">
              <a:rPr lang="en-GB" smtClean="0"/>
              <a:t>17/05/2023</a:t>
            </a:fld>
            <a:endParaRPr lang="en-GB"/>
          </a:p>
        </p:txBody>
      </p:sp>
      <p:sp>
        <p:nvSpPr>
          <p:cNvPr id="8" name="Footer Placeholder 7"/>
          <p:cNvSpPr>
            <a:spLocks noGrp="1"/>
          </p:cNvSpPr>
          <p:nvPr>
            <p:ph type="ftr" sz="quarter" idx="11"/>
          </p:nvPr>
        </p:nvSpPr>
        <p:spPr/>
        <p:txBody>
          <a:bodyPr/>
          <a:lstStyle/>
          <a:p>
            <a:r>
              <a:rPr lang="en-GB"/>
              <a:t>Childhood Obesity Master Class - 30th July 2020</a:t>
            </a:r>
          </a:p>
        </p:txBody>
      </p:sp>
      <p:sp>
        <p:nvSpPr>
          <p:cNvPr id="9" name="Slide Number Placeholder 8"/>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5257000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FDADCC-9FEA-4F3D-84AC-3BC93FCE9EE2}" type="datetime1">
              <a:rPr lang="en-GB" smtClean="0"/>
              <a:t>17/05/2023</a:t>
            </a:fld>
            <a:endParaRPr lang="en-GB"/>
          </a:p>
        </p:txBody>
      </p:sp>
      <p:sp>
        <p:nvSpPr>
          <p:cNvPr id="4" name="Footer Placeholder 3"/>
          <p:cNvSpPr>
            <a:spLocks noGrp="1"/>
          </p:cNvSpPr>
          <p:nvPr>
            <p:ph type="ftr" sz="quarter" idx="11"/>
          </p:nvPr>
        </p:nvSpPr>
        <p:spPr/>
        <p:txBody>
          <a:bodyPr/>
          <a:lstStyle/>
          <a:p>
            <a:r>
              <a:rPr lang="en-GB"/>
              <a:t>Childhood Obesity Master Class - 30th July 2020</a:t>
            </a:r>
          </a:p>
        </p:txBody>
      </p:sp>
      <p:sp>
        <p:nvSpPr>
          <p:cNvPr id="5" name="Slide Number Placeholder 4"/>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7290031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AE0A61-3353-4799-8EE2-E97243E1514F}" type="datetime1">
              <a:rPr lang="en-GB" smtClean="0"/>
              <a:t>17/05/2023</a:t>
            </a:fld>
            <a:endParaRPr lang="en-GB"/>
          </a:p>
        </p:txBody>
      </p:sp>
      <p:sp>
        <p:nvSpPr>
          <p:cNvPr id="3" name="Footer Placeholder 2"/>
          <p:cNvSpPr>
            <a:spLocks noGrp="1"/>
          </p:cNvSpPr>
          <p:nvPr>
            <p:ph type="ftr" sz="quarter" idx="11"/>
          </p:nvPr>
        </p:nvSpPr>
        <p:spPr/>
        <p:txBody>
          <a:bodyPr/>
          <a:lstStyle/>
          <a:p>
            <a:r>
              <a:rPr lang="en-GB"/>
              <a:t>Childhood Obesity Master Class - 30th July 2020</a:t>
            </a:r>
          </a:p>
        </p:txBody>
      </p:sp>
      <p:sp>
        <p:nvSpPr>
          <p:cNvPr id="4" name="Slide Number Placeholder 3"/>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7258051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8BA1A02-A43E-4BD1-BBC3-47285AA30023}" type="datetime1">
              <a:rPr lang="en-GB" smtClean="0"/>
              <a:t>17/05/2023</a:t>
            </a:fld>
            <a:endParaRPr lang="en-GB"/>
          </a:p>
        </p:txBody>
      </p:sp>
      <p:sp>
        <p:nvSpPr>
          <p:cNvPr id="6" name="Footer Placeholder 5"/>
          <p:cNvSpPr>
            <a:spLocks noGrp="1"/>
          </p:cNvSpPr>
          <p:nvPr>
            <p:ph type="ftr" sz="quarter" idx="11"/>
          </p:nvPr>
        </p:nvSpPr>
        <p:spPr/>
        <p:txBody>
          <a:bodyPr/>
          <a:lstStyle/>
          <a:p>
            <a:r>
              <a:rPr lang="en-GB"/>
              <a:t>Childhood Obesity Master Class - 30th July 2020</a:t>
            </a:r>
          </a:p>
        </p:txBody>
      </p:sp>
      <p:sp>
        <p:nvSpPr>
          <p:cNvPr id="7" name="Slide Number Placeholder 6"/>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3672052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EF4BD9-646A-4407-9D8B-C58E95A821AE}" type="datetime1">
              <a:rPr lang="en-GB" smtClean="0"/>
              <a:t>17/05/2023</a:t>
            </a:fld>
            <a:endParaRPr lang="en-GB"/>
          </a:p>
        </p:txBody>
      </p:sp>
      <p:sp>
        <p:nvSpPr>
          <p:cNvPr id="6" name="Footer Placeholder 5"/>
          <p:cNvSpPr>
            <a:spLocks noGrp="1"/>
          </p:cNvSpPr>
          <p:nvPr>
            <p:ph type="ftr" sz="quarter" idx="11"/>
          </p:nvPr>
        </p:nvSpPr>
        <p:spPr/>
        <p:txBody>
          <a:bodyPr/>
          <a:lstStyle/>
          <a:p>
            <a:r>
              <a:rPr lang="en-GB"/>
              <a:t>Childhood Obesity Master Class - 30th July 2020</a:t>
            </a:r>
          </a:p>
        </p:txBody>
      </p:sp>
      <p:sp>
        <p:nvSpPr>
          <p:cNvPr id="7" name="Slide Number Placeholder 6"/>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11003266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6870C-62E2-4750-86A8-D90132943951}" type="datetime1">
              <a:rPr lang="en-GB" smtClean="0"/>
              <a:t>17/05/2023</a:t>
            </a:fld>
            <a:endParaRPr lang="en-GB"/>
          </a:p>
        </p:txBody>
      </p:sp>
      <p:sp>
        <p:nvSpPr>
          <p:cNvPr id="5" name="Footer Placeholder 4"/>
          <p:cNvSpPr>
            <a:spLocks noGrp="1"/>
          </p:cNvSpPr>
          <p:nvPr>
            <p:ph type="ftr" sz="quarter" idx="11"/>
          </p:nvPr>
        </p:nvSpPr>
        <p:spPr/>
        <p:txBody>
          <a:bodyPr/>
          <a:lstStyle/>
          <a:p>
            <a:r>
              <a:rPr lang="en-GB"/>
              <a:t>Childhood Obesity Master Class - 30th July 2020</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1912008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63ED6A6-FE6C-477C-B6BE-B42BB29FBDDD}" type="datetime1">
              <a:rPr lang="en-GB" smtClean="0"/>
              <a:t>17/05/2023</a:t>
            </a:fld>
            <a:endParaRPr lang="en-GB"/>
          </a:p>
        </p:txBody>
      </p:sp>
      <p:sp>
        <p:nvSpPr>
          <p:cNvPr id="5" name="Footer Placeholder 4"/>
          <p:cNvSpPr>
            <a:spLocks noGrp="1"/>
          </p:cNvSpPr>
          <p:nvPr>
            <p:ph type="ftr" sz="quarter" idx="11"/>
          </p:nvPr>
        </p:nvSpPr>
        <p:spPr/>
        <p:txBody>
          <a:bodyPr/>
          <a:lstStyle/>
          <a:p>
            <a:r>
              <a:rPr lang="en-GB"/>
              <a:t>Childhood Obesity Master Class - 30th July 2020</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4275458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3"/>
          <a:srcRect t="3" r="6601" b="-36686"/>
          <a:stretch/>
        </p:blipFill>
        <p:spPr>
          <a:xfrm>
            <a:off x="436034" y="927117"/>
            <a:ext cx="11387159" cy="45719"/>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4"/>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5"/>
          <a:stretch>
            <a:fillRect/>
          </a:stretch>
        </p:blipFill>
        <p:spPr>
          <a:xfrm rot="16200000">
            <a:off x="10239223" y="1795994"/>
            <a:ext cx="1579199" cy="1184400"/>
          </a:xfrm>
          <a:prstGeom prst="rect">
            <a:avLst/>
          </a:prstGeom>
        </p:spPr>
      </p:pic>
      <p:sp>
        <p:nvSpPr>
          <p:cNvPr id="2" name="Title 1">
            <a:extLst>
              <a:ext uri="{FF2B5EF4-FFF2-40B4-BE49-F238E27FC236}">
                <a16:creationId xmlns:a16="http://schemas.microsoft.com/office/drawing/2014/main" id="{57422C64-CDB5-E34F-8C97-66C6D9D51E5F}"/>
              </a:ext>
            </a:extLst>
          </p:cNvPr>
          <p:cNvSpPr>
            <a:spLocks noGrp="1"/>
          </p:cNvSpPr>
          <p:nvPr>
            <p:ph type="ctrTitle"/>
          </p:nvPr>
        </p:nvSpPr>
        <p:spPr>
          <a:xfrm>
            <a:off x="1524000" y="1122363"/>
            <a:ext cx="9144000" cy="2387600"/>
          </a:xfrm>
          <a:noFill/>
        </p:spPr>
        <p:txBody>
          <a:bodyPr anchor="b"/>
          <a:lstStyle>
            <a:lvl1pPr algn="ctr">
              <a:defRPr sz="6000">
                <a:solidFill>
                  <a:schemeClr val="bg1"/>
                </a:solidFill>
              </a:defRPr>
            </a:lvl1pPr>
          </a:lstStyle>
          <a:p>
            <a:r>
              <a:rPr lang="en-US" dirty="0"/>
              <a:t>Click to edit Master title</a:t>
            </a:r>
          </a:p>
        </p:txBody>
      </p:sp>
      <p:sp>
        <p:nvSpPr>
          <p:cNvPr id="3" name="Subtitle 2">
            <a:extLst>
              <a:ext uri="{FF2B5EF4-FFF2-40B4-BE49-F238E27FC236}">
                <a16:creationId xmlns:a16="http://schemas.microsoft.com/office/drawing/2014/main" id="{6274537D-7872-3E4B-A3AB-665CBC6EA06A}"/>
              </a:ext>
            </a:extLst>
          </p:cNvPr>
          <p:cNvSpPr>
            <a:spLocks noGrp="1"/>
          </p:cNvSpPr>
          <p:nvPr>
            <p:ph type="subTitle" idx="1"/>
          </p:nvPr>
        </p:nvSpPr>
        <p:spPr>
          <a:xfrm>
            <a:off x="1524000" y="3986194"/>
            <a:ext cx="9144000" cy="1271606"/>
          </a:xfrm>
        </p:spPr>
        <p:txBody>
          <a:bodyPr/>
          <a:lstStyle>
            <a:lvl1pPr marL="0" indent="0" algn="ctr">
              <a:buNone/>
              <a:defRPr sz="2400">
                <a:solidFill>
                  <a:schemeClr val="bg1"/>
                </a:solidFill>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dirty="0"/>
              <a:t>Click to edit Master subtitle</a:t>
            </a:r>
          </a:p>
        </p:txBody>
      </p:sp>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pic>
        <p:nvPicPr>
          <p:cNvPr id="16" name="Picture 15">
            <a:extLst>
              <a:ext uri="{FF2B5EF4-FFF2-40B4-BE49-F238E27FC236}">
                <a16:creationId xmlns:a16="http://schemas.microsoft.com/office/drawing/2014/main" id="{82B7446D-1CE3-474B-A70C-40F783821E88}"/>
              </a:ext>
            </a:extLst>
          </p:cNvPr>
          <p:cNvPicPr>
            <a:picLocks noChangeAspect="1"/>
          </p:cNvPicPr>
          <p:nvPr userDrawn="1"/>
        </p:nvPicPr>
        <p:blipFill>
          <a:blip r:embed="rId6"/>
          <a:stretch>
            <a:fillRect/>
          </a:stretch>
        </p:blipFill>
        <p:spPr>
          <a:xfrm>
            <a:off x="357464" y="146883"/>
            <a:ext cx="4514097" cy="661417"/>
          </a:xfrm>
          <a:prstGeom prst="rect">
            <a:avLst/>
          </a:prstGeom>
        </p:spPr>
      </p:pic>
    </p:spTree>
    <p:extLst>
      <p:ext uri="{BB962C8B-B14F-4D97-AF65-F5344CB8AC3E}">
        <p14:creationId xmlns:p14="http://schemas.microsoft.com/office/powerpoint/2010/main" val="207696775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rgbClr val="193E7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rgbClr val="193E72"/>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9" name="Picture 8">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2"/>
          <a:srcRect t="5" r="8043" b="-142998"/>
          <a:stretch/>
        </p:blipFill>
        <p:spPr>
          <a:xfrm>
            <a:off x="400051" y="6001920"/>
            <a:ext cx="11056823" cy="60118"/>
          </a:xfrm>
          <a:prstGeom prst="rect">
            <a:avLst/>
          </a:prstGeom>
        </p:spPr>
      </p:pic>
      <p:pic>
        <p:nvPicPr>
          <p:cNvPr id="7" name="Picture 6" descr="A close up of a logo&#10;&#10;Description automatically generated">
            <a:extLst>
              <a:ext uri="{FF2B5EF4-FFF2-40B4-BE49-F238E27FC236}">
                <a16:creationId xmlns:a16="http://schemas.microsoft.com/office/drawing/2014/main" id="{97606765-3FC2-40BC-96DE-56A7FDDC399A}"/>
              </a:ext>
            </a:extLst>
          </p:cNvPr>
          <p:cNvPicPr>
            <a:picLocks noChangeAspect="1"/>
          </p:cNvPicPr>
          <p:nvPr userDrawn="1"/>
        </p:nvPicPr>
        <p:blipFill>
          <a:blip r:embed="rId3"/>
          <a:stretch>
            <a:fillRect/>
          </a:stretch>
        </p:blipFill>
        <p:spPr>
          <a:xfrm>
            <a:off x="308104" y="6157197"/>
            <a:ext cx="3609579" cy="528885"/>
          </a:xfrm>
          <a:prstGeom prst="rect">
            <a:avLst/>
          </a:prstGeom>
        </p:spPr>
      </p:pic>
    </p:spTree>
    <p:extLst>
      <p:ext uri="{BB962C8B-B14F-4D97-AF65-F5344CB8AC3E}">
        <p14:creationId xmlns:p14="http://schemas.microsoft.com/office/powerpoint/2010/main" val="17050666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Covid-19:  next steps for health and wellbeing</a:t>
            </a:r>
          </a:p>
        </p:txBody>
      </p:sp>
      <p:sp>
        <p:nvSpPr>
          <p:cNvPr id="5" name="Slide Number Placeholder 4"/>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5119072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9D158A6-16D0-6D4E-9EF9-E79EBBCE06C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3E9AFDC-EFD0-1441-9AC7-904E0020301D}"/>
              </a:ext>
            </a:extLst>
          </p:cNvPr>
          <p:cNvSpPr>
            <a:spLocks noGrp="1"/>
          </p:cNvSpPr>
          <p:nvPr>
            <p:ph type="title"/>
          </p:nvPr>
        </p:nvSpPr>
        <p:spPr>
          <a:xfrm>
            <a:off x="838200" y="365127"/>
            <a:ext cx="10515600" cy="865467"/>
          </a:xfrm>
        </p:spPr>
        <p:txBody>
          <a:bodyPr>
            <a:normAutofit/>
          </a:bodyPr>
          <a:lstStyle>
            <a:lvl1pPr>
              <a:defRPr sz="32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137B93FD-A511-F946-93C8-9398D1A826E5}"/>
              </a:ext>
            </a:extLst>
          </p:cNvPr>
          <p:cNvSpPr>
            <a:spLocks noGrp="1"/>
          </p:cNvSpPr>
          <p:nvPr>
            <p:ph idx="1"/>
          </p:nvPr>
        </p:nvSpPr>
        <p:spPr>
          <a:xfrm>
            <a:off x="838200" y="1535065"/>
            <a:ext cx="10515600" cy="4256453"/>
          </a:xfrm>
        </p:spPr>
        <p:txBody>
          <a:bodyPr>
            <a:normAutofit/>
          </a:bodyPr>
          <a:lstStyle>
            <a:lvl1pPr>
              <a:defRPr sz="2400">
                <a:solidFill>
                  <a:schemeClr val="bg1"/>
                </a:solidFill>
              </a:defRPr>
            </a:lvl1pPr>
          </a:lstStyle>
          <a:p>
            <a:pPr lvl="0"/>
            <a:r>
              <a:rPr lang="en-US" dirty="0"/>
              <a:t>Edit Master text styles</a:t>
            </a:r>
          </a:p>
        </p:txBody>
      </p:sp>
      <p:sp>
        <p:nvSpPr>
          <p:cNvPr id="6" name="Slide Number Placeholder 5">
            <a:extLst>
              <a:ext uri="{FF2B5EF4-FFF2-40B4-BE49-F238E27FC236}">
                <a16:creationId xmlns:a16="http://schemas.microsoft.com/office/drawing/2014/main" id="{35E6DB81-3C1D-8A49-8C87-0F6BE5A9E9C0}"/>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pic>
        <p:nvPicPr>
          <p:cNvPr id="10" name="Picture 9">
            <a:extLst>
              <a:ext uri="{FF2B5EF4-FFF2-40B4-BE49-F238E27FC236}">
                <a16:creationId xmlns:a16="http://schemas.microsoft.com/office/drawing/2014/main" id="{DCD15111-C891-504A-AA43-3B56AC6196F8}"/>
              </a:ext>
            </a:extLst>
          </p:cNvPr>
          <p:cNvPicPr>
            <a:picLocks noChangeAspect="1"/>
          </p:cNvPicPr>
          <p:nvPr userDrawn="1"/>
        </p:nvPicPr>
        <p:blipFill>
          <a:blip r:embed="rId3"/>
          <a:stretch>
            <a:fillRect/>
          </a:stretch>
        </p:blipFill>
        <p:spPr>
          <a:xfrm>
            <a:off x="409658" y="6295302"/>
            <a:ext cx="3196167" cy="368789"/>
          </a:xfrm>
          <a:prstGeom prst="rect">
            <a:avLst/>
          </a:prstGeom>
        </p:spPr>
      </p:pic>
      <p:pic>
        <p:nvPicPr>
          <p:cNvPr id="11" name="Picture 10">
            <a:extLst>
              <a:ext uri="{FF2B5EF4-FFF2-40B4-BE49-F238E27FC236}">
                <a16:creationId xmlns:a16="http://schemas.microsoft.com/office/drawing/2014/main" id="{D3EA3455-F170-324C-88B5-287718264867}"/>
              </a:ext>
            </a:extLst>
          </p:cNvPr>
          <p:cNvPicPr>
            <a:picLocks noChangeAspect="1"/>
          </p:cNvPicPr>
          <p:nvPr userDrawn="1"/>
        </p:nvPicPr>
        <p:blipFill rotWithShape="1">
          <a:blip r:embed="rId4"/>
          <a:srcRect t="5" r="8043" b="-142998"/>
          <a:stretch/>
        </p:blipFill>
        <p:spPr>
          <a:xfrm>
            <a:off x="400051" y="6070928"/>
            <a:ext cx="11056823" cy="60118"/>
          </a:xfrm>
          <a:prstGeom prst="rect">
            <a:avLst/>
          </a:prstGeom>
        </p:spPr>
      </p:pic>
    </p:spTree>
    <p:extLst>
      <p:ext uri="{BB962C8B-B14F-4D97-AF65-F5344CB8AC3E}">
        <p14:creationId xmlns:p14="http://schemas.microsoft.com/office/powerpoint/2010/main" val="12030277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52F2127-EBD7-8848-B8B4-DAD7CA931A58}"/>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pic>
        <p:nvPicPr>
          <p:cNvPr id="9" name="Picture 8">
            <a:extLst>
              <a:ext uri="{FF2B5EF4-FFF2-40B4-BE49-F238E27FC236}">
                <a16:creationId xmlns:a16="http://schemas.microsoft.com/office/drawing/2014/main" id="{5E208493-8149-6E45-81CC-EE362D4F2B77}"/>
              </a:ext>
            </a:extLst>
          </p:cNvPr>
          <p:cNvPicPr>
            <a:picLocks noChangeAspect="1"/>
          </p:cNvPicPr>
          <p:nvPr userDrawn="1"/>
        </p:nvPicPr>
        <p:blipFill>
          <a:blip r:embed="rId4"/>
          <a:stretch>
            <a:fillRect/>
          </a:stretch>
        </p:blipFill>
        <p:spPr>
          <a:xfrm>
            <a:off x="402422" y="318527"/>
            <a:ext cx="3196167" cy="368789"/>
          </a:xfrm>
          <a:prstGeom prst="rect">
            <a:avLst/>
          </a:prstGeom>
        </p:spPr>
      </p:pic>
      <p:pic>
        <p:nvPicPr>
          <p:cNvPr id="10" name="Picture 9">
            <a:extLst>
              <a:ext uri="{FF2B5EF4-FFF2-40B4-BE49-F238E27FC236}">
                <a16:creationId xmlns:a16="http://schemas.microsoft.com/office/drawing/2014/main" id="{6CAAB2EA-8363-5F45-8970-190A7BD6C085}"/>
              </a:ext>
            </a:extLst>
          </p:cNvPr>
          <p:cNvPicPr>
            <a:picLocks noChangeAspect="1"/>
          </p:cNvPicPr>
          <p:nvPr userDrawn="1"/>
        </p:nvPicPr>
        <p:blipFill rotWithShape="1">
          <a:blip r:embed="rId5"/>
          <a:srcRect l="8151" b="33145"/>
          <a:stretch/>
        </p:blipFill>
        <p:spPr>
          <a:xfrm>
            <a:off x="1" y="4480660"/>
            <a:ext cx="3091180" cy="2377341"/>
          </a:xfrm>
          <a:prstGeom prst="rect">
            <a:avLst/>
          </a:prstGeom>
        </p:spPr>
      </p:pic>
      <p:pic>
        <p:nvPicPr>
          <p:cNvPr id="11" name="Picture 10">
            <a:extLst>
              <a:ext uri="{FF2B5EF4-FFF2-40B4-BE49-F238E27FC236}">
                <a16:creationId xmlns:a16="http://schemas.microsoft.com/office/drawing/2014/main" id="{0EE5CE05-CB7F-B34C-8754-EF71B55DB913}"/>
              </a:ext>
            </a:extLst>
          </p:cNvPr>
          <p:cNvPicPr>
            <a:picLocks noChangeAspect="1"/>
          </p:cNvPicPr>
          <p:nvPr userDrawn="1"/>
        </p:nvPicPr>
        <p:blipFill>
          <a:blip r:embed="rId6"/>
          <a:stretch>
            <a:fillRect/>
          </a:stretch>
        </p:blipFill>
        <p:spPr>
          <a:xfrm>
            <a:off x="10445751" y="1519647"/>
            <a:ext cx="1155700" cy="927100"/>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spTree>
    <p:extLst>
      <p:ext uri="{BB962C8B-B14F-4D97-AF65-F5344CB8AC3E}">
        <p14:creationId xmlns:p14="http://schemas.microsoft.com/office/powerpoint/2010/main" val="587725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37E0DDE-BBC8-534D-8F87-23B9287D092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4" name="Picture 3">
            <a:extLst>
              <a:ext uri="{FF2B5EF4-FFF2-40B4-BE49-F238E27FC236}">
                <a16:creationId xmlns:a16="http://schemas.microsoft.com/office/drawing/2014/main" id="{61EBF669-8E10-C845-A121-DB25AD1063DC}"/>
              </a:ext>
            </a:extLst>
          </p:cNvPr>
          <p:cNvPicPr>
            <a:picLocks noChangeAspect="1"/>
          </p:cNvPicPr>
          <p:nvPr userDrawn="1"/>
        </p:nvPicPr>
        <p:blipFill rotWithShape="1">
          <a:blip r:embed="rId4"/>
          <a:srcRect l="34054" b="22345"/>
          <a:stretch/>
        </p:blipFill>
        <p:spPr>
          <a:xfrm>
            <a:off x="0" y="4812138"/>
            <a:ext cx="1737360" cy="2045862"/>
          </a:xfrm>
          <a:prstGeom prst="rect">
            <a:avLst/>
          </a:prstGeom>
        </p:spPr>
      </p:pic>
      <p:pic>
        <p:nvPicPr>
          <p:cNvPr id="12" name="Picture 11">
            <a:extLst>
              <a:ext uri="{FF2B5EF4-FFF2-40B4-BE49-F238E27FC236}">
                <a16:creationId xmlns:a16="http://schemas.microsoft.com/office/drawing/2014/main" id="{20B6504F-0738-AD4E-B37A-159E120E906C}"/>
              </a:ext>
            </a:extLst>
          </p:cNvPr>
          <p:cNvPicPr>
            <a:picLocks noChangeAspect="1"/>
          </p:cNvPicPr>
          <p:nvPr userDrawn="1"/>
        </p:nvPicPr>
        <p:blipFill>
          <a:blip r:embed="rId5"/>
          <a:stretch>
            <a:fillRect/>
          </a:stretch>
        </p:blipFill>
        <p:spPr>
          <a:xfrm rot="16200000">
            <a:off x="10129459" y="1714918"/>
            <a:ext cx="1579205" cy="1184404"/>
          </a:xfrm>
          <a:prstGeom prst="rect">
            <a:avLst/>
          </a:prstGeom>
        </p:spPr>
      </p:pic>
      <p:pic>
        <p:nvPicPr>
          <p:cNvPr id="16" name="Picture 15">
            <a:extLst>
              <a:ext uri="{FF2B5EF4-FFF2-40B4-BE49-F238E27FC236}">
                <a16:creationId xmlns:a16="http://schemas.microsoft.com/office/drawing/2014/main" id="{DF176EB0-C59A-D44C-9789-8AACE9AEFD6E}"/>
              </a:ext>
            </a:extLst>
          </p:cNvPr>
          <p:cNvPicPr>
            <a:picLocks noChangeAspect="1"/>
          </p:cNvPicPr>
          <p:nvPr userDrawn="1"/>
        </p:nvPicPr>
        <p:blipFill>
          <a:blip r:embed="rId6"/>
          <a:stretch>
            <a:fillRect/>
          </a:stretch>
        </p:blipFill>
        <p:spPr>
          <a:xfrm>
            <a:off x="402422" y="318527"/>
            <a:ext cx="3196167" cy="368789"/>
          </a:xfrm>
          <a:prstGeom prst="rect">
            <a:avLst/>
          </a:prstGeom>
        </p:spPr>
      </p:pic>
    </p:spTree>
    <p:extLst>
      <p:ext uri="{BB962C8B-B14F-4D97-AF65-F5344CB8AC3E}">
        <p14:creationId xmlns:p14="http://schemas.microsoft.com/office/powerpoint/2010/main" val="250806287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B69119-1B1B-404C-BA90-94A99EE4013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pic>
        <p:nvPicPr>
          <p:cNvPr id="10" name="Picture 9">
            <a:extLst>
              <a:ext uri="{FF2B5EF4-FFF2-40B4-BE49-F238E27FC236}">
                <a16:creationId xmlns:a16="http://schemas.microsoft.com/office/drawing/2014/main" id="{15F6D999-A485-5C45-B8F6-106D8EF2E226}"/>
              </a:ext>
            </a:extLst>
          </p:cNvPr>
          <p:cNvPicPr>
            <a:picLocks noChangeAspect="1"/>
          </p:cNvPicPr>
          <p:nvPr userDrawn="1"/>
        </p:nvPicPr>
        <p:blipFill>
          <a:blip r:embed="rId4"/>
          <a:stretch>
            <a:fillRect/>
          </a:stretch>
        </p:blipFill>
        <p:spPr>
          <a:xfrm>
            <a:off x="402422" y="318527"/>
            <a:ext cx="3196167" cy="368789"/>
          </a:xfrm>
          <a:prstGeom prst="rect">
            <a:avLst/>
          </a:prstGeom>
        </p:spPr>
      </p:pic>
      <p:pic>
        <p:nvPicPr>
          <p:cNvPr id="11" name="Picture 10">
            <a:extLst>
              <a:ext uri="{FF2B5EF4-FFF2-40B4-BE49-F238E27FC236}">
                <a16:creationId xmlns:a16="http://schemas.microsoft.com/office/drawing/2014/main" id="{90ED9402-3D88-6049-B554-357C36611E7D}"/>
              </a:ext>
            </a:extLst>
          </p:cNvPr>
          <p:cNvPicPr>
            <a:picLocks noChangeAspect="1"/>
          </p:cNvPicPr>
          <p:nvPr userDrawn="1"/>
        </p:nvPicPr>
        <p:blipFill rotWithShape="1">
          <a:blip r:embed="rId5"/>
          <a:srcRect l="24256" b="21461"/>
          <a:stretch/>
        </p:blipFill>
        <p:spPr>
          <a:xfrm>
            <a:off x="0" y="4015298"/>
            <a:ext cx="2780030" cy="2842702"/>
          </a:xfrm>
          <a:prstGeom prst="rect">
            <a:avLst/>
          </a:prstGeom>
        </p:spPr>
      </p:pic>
      <p:pic>
        <p:nvPicPr>
          <p:cNvPr id="12" name="Picture 11">
            <a:extLst>
              <a:ext uri="{FF2B5EF4-FFF2-40B4-BE49-F238E27FC236}">
                <a16:creationId xmlns:a16="http://schemas.microsoft.com/office/drawing/2014/main" id="{4AF6015D-0869-6549-8C39-D73FF762841D}"/>
              </a:ext>
            </a:extLst>
          </p:cNvPr>
          <p:cNvPicPr>
            <a:picLocks noChangeAspect="1"/>
          </p:cNvPicPr>
          <p:nvPr userDrawn="1"/>
        </p:nvPicPr>
        <p:blipFill>
          <a:blip r:embed="rId6"/>
          <a:stretch>
            <a:fillRect/>
          </a:stretch>
        </p:blipFill>
        <p:spPr>
          <a:xfrm rot="1782855">
            <a:off x="10190480" y="1552292"/>
            <a:ext cx="1351280" cy="675640"/>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55273"/>
            <a:ext cx="9159240" cy="1325563"/>
          </a:xfrm>
        </p:spPr>
        <p:txBody>
          <a:bodyPr>
            <a:normAutofit/>
          </a:bodyPr>
          <a:lstStyle>
            <a:lvl1pPr>
              <a:defRPr sz="4800">
                <a:solidFill>
                  <a:srgbClr val="193E72"/>
                </a:solidFill>
              </a:defRPr>
            </a:lvl1pPr>
          </a:lstStyle>
          <a:p>
            <a:r>
              <a:rPr lang="en-US" dirty="0"/>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spTree>
    <p:extLst>
      <p:ext uri="{BB962C8B-B14F-4D97-AF65-F5344CB8AC3E}">
        <p14:creationId xmlns:p14="http://schemas.microsoft.com/office/powerpoint/2010/main" val="23235075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3200FBBD-6CC4-A349-B70B-313BAD04B61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E396B99-1C3E-534F-B516-F100DE2F2778}"/>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sp>
        <p:nvSpPr>
          <p:cNvPr id="2" name="Title 1">
            <a:extLst>
              <a:ext uri="{FF2B5EF4-FFF2-40B4-BE49-F238E27FC236}">
                <a16:creationId xmlns:a16="http://schemas.microsoft.com/office/drawing/2014/main" id="{02BF6DC9-37E3-D144-87B7-81B5E7C27BD8}"/>
              </a:ext>
            </a:extLst>
          </p:cNvPr>
          <p:cNvSpPr>
            <a:spLocks noGrp="1"/>
          </p:cNvSpPr>
          <p:nvPr>
            <p:ph type="title"/>
          </p:nvPr>
        </p:nvSpPr>
        <p:spPr>
          <a:xfrm>
            <a:off x="838200" y="2488688"/>
            <a:ext cx="9403080" cy="1133477"/>
          </a:xfrm>
        </p:spPr>
        <p:txBody>
          <a:bodyPr anchor="b">
            <a:noAutofit/>
          </a:bodyPr>
          <a:lstStyle>
            <a:lvl1pPr>
              <a:defRPr sz="4800">
                <a:solidFill>
                  <a:srgbClr val="193E72"/>
                </a:solidFill>
              </a:defRPr>
            </a:lvl1pPr>
          </a:lstStyle>
          <a:p>
            <a:r>
              <a:rPr lang="en-US" dirty="0"/>
              <a:t>Click to edit Master title</a:t>
            </a:r>
          </a:p>
        </p:txBody>
      </p:sp>
      <p:sp>
        <p:nvSpPr>
          <p:cNvPr id="6" name="Slide Number Placeholder 5">
            <a:extLst>
              <a:ext uri="{FF2B5EF4-FFF2-40B4-BE49-F238E27FC236}">
                <a16:creationId xmlns:a16="http://schemas.microsoft.com/office/drawing/2014/main" id="{35944CE4-06ED-E046-944B-D3D4DDDF1D04}"/>
              </a:ext>
            </a:extLst>
          </p:cNvPr>
          <p:cNvSpPr>
            <a:spLocks noGrp="1"/>
          </p:cNvSpPr>
          <p:nvPr>
            <p:ph type="sldNum" sz="quarter" idx="12"/>
          </p:nvPr>
        </p:nvSpPr>
        <p:spPr/>
        <p:txBody>
          <a:bodyPr/>
          <a:lstStyle>
            <a:lvl1pPr>
              <a:defRPr>
                <a:solidFill>
                  <a:srgbClr val="193E72"/>
                </a:solidFill>
              </a:defRPr>
            </a:lvl1pPr>
          </a:lstStyle>
          <a:p>
            <a:fld id="{EE1A55DE-D795-7B44-9085-719E51EC44B5}" type="slidenum">
              <a:rPr lang="en-US" smtClean="0"/>
              <a:pPr/>
              <a:t>‹#›</a:t>
            </a:fld>
            <a:endParaRPr lang="en-US" dirty="0"/>
          </a:p>
        </p:txBody>
      </p:sp>
      <p:pic>
        <p:nvPicPr>
          <p:cNvPr id="13" name="Picture 12">
            <a:extLst>
              <a:ext uri="{FF2B5EF4-FFF2-40B4-BE49-F238E27FC236}">
                <a16:creationId xmlns:a16="http://schemas.microsoft.com/office/drawing/2014/main" id="{C69C07FA-383C-2346-AEDD-0EAEBB2C666C}"/>
              </a:ext>
            </a:extLst>
          </p:cNvPr>
          <p:cNvPicPr>
            <a:picLocks noChangeAspect="1"/>
          </p:cNvPicPr>
          <p:nvPr userDrawn="1"/>
        </p:nvPicPr>
        <p:blipFill>
          <a:blip r:embed="rId4"/>
          <a:stretch>
            <a:fillRect/>
          </a:stretch>
        </p:blipFill>
        <p:spPr>
          <a:xfrm>
            <a:off x="402422" y="318527"/>
            <a:ext cx="3196167" cy="368789"/>
          </a:xfrm>
          <a:prstGeom prst="rect">
            <a:avLst/>
          </a:prstGeom>
        </p:spPr>
      </p:pic>
      <p:pic>
        <p:nvPicPr>
          <p:cNvPr id="21" name="Picture 20">
            <a:extLst>
              <a:ext uri="{FF2B5EF4-FFF2-40B4-BE49-F238E27FC236}">
                <a16:creationId xmlns:a16="http://schemas.microsoft.com/office/drawing/2014/main" id="{1B3F5BD8-0C81-4A4E-A8A7-821DBE909558}"/>
              </a:ext>
            </a:extLst>
          </p:cNvPr>
          <p:cNvPicPr>
            <a:picLocks noChangeAspect="1"/>
          </p:cNvPicPr>
          <p:nvPr userDrawn="1"/>
        </p:nvPicPr>
        <p:blipFill>
          <a:blip r:embed="rId5"/>
          <a:stretch>
            <a:fillRect/>
          </a:stretch>
        </p:blipFill>
        <p:spPr>
          <a:xfrm rot="1927307">
            <a:off x="10464018" y="1601144"/>
            <a:ext cx="1081455" cy="540728"/>
          </a:xfrm>
          <a:prstGeom prst="rect">
            <a:avLst/>
          </a:prstGeom>
        </p:spPr>
      </p:pic>
      <p:pic>
        <p:nvPicPr>
          <p:cNvPr id="22" name="Picture 21">
            <a:extLst>
              <a:ext uri="{FF2B5EF4-FFF2-40B4-BE49-F238E27FC236}">
                <a16:creationId xmlns:a16="http://schemas.microsoft.com/office/drawing/2014/main" id="{580507CF-0871-4D45-B2B1-43EE3CCCD78D}"/>
              </a:ext>
            </a:extLst>
          </p:cNvPr>
          <p:cNvPicPr>
            <a:picLocks noChangeAspect="1"/>
          </p:cNvPicPr>
          <p:nvPr userDrawn="1"/>
        </p:nvPicPr>
        <p:blipFill>
          <a:blip r:embed="rId6"/>
          <a:stretch>
            <a:fillRect/>
          </a:stretch>
        </p:blipFill>
        <p:spPr>
          <a:xfrm>
            <a:off x="0" y="5141460"/>
            <a:ext cx="2582984" cy="1716540"/>
          </a:xfrm>
          <a:prstGeom prst="rect">
            <a:avLst/>
          </a:prstGeom>
        </p:spPr>
      </p:pic>
    </p:spTree>
    <p:extLst>
      <p:ext uri="{BB962C8B-B14F-4D97-AF65-F5344CB8AC3E}">
        <p14:creationId xmlns:p14="http://schemas.microsoft.com/office/powerpoint/2010/main" val="31908397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C3FA3C1-F34D-4D4A-A999-6BD04B870E4A}"/>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a:extLst>
              <a:ext uri="{FF2B5EF4-FFF2-40B4-BE49-F238E27FC236}">
                <a16:creationId xmlns:a16="http://schemas.microsoft.com/office/drawing/2014/main" id="{70806AC6-9229-B641-B36F-4C5719D6B6E9}"/>
              </a:ext>
            </a:extLst>
          </p:cNvPr>
          <p:cNvPicPr>
            <a:picLocks noChangeAspect="1"/>
          </p:cNvPicPr>
          <p:nvPr userDrawn="1"/>
        </p:nvPicPr>
        <p:blipFill rotWithShape="1">
          <a:blip r:embed="rId3"/>
          <a:srcRect t="3" r="6601" b="-36686"/>
          <a:stretch/>
        </p:blipFill>
        <p:spPr>
          <a:xfrm>
            <a:off x="402422" y="868933"/>
            <a:ext cx="11387159" cy="45719"/>
          </a:xfrm>
          <a:prstGeom prst="rect">
            <a:avLst/>
          </a:prstGeom>
        </p:spPr>
      </p:pic>
      <p:pic>
        <p:nvPicPr>
          <p:cNvPr id="10" name="Picture 9">
            <a:extLst>
              <a:ext uri="{FF2B5EF4-FFF2-40B4-BE49-F238E27FC236}">
                <a16:creationId xmlns:a16="http://schemas.microsoft.com/office/drawing/2014/main" id="{15F6D999-A485-5C45-B8F6-106D8EF2E226}"/>
              </a:ext>
            </a:extLst>
          </p:cNvPr>
          <p:cNvPicPr>
            <a:picLocks noChangeAspect="1"/>
          </p:cNvPicPr>
          <p:nvPr userDrawn="1"/>
        </p:nvPicPr>
        <p:blipFill>
          <a:blip r:embed="rId4"/>
          <a:stretch>
            <a:fillRect/>
          </a:stretch>
        </p:blipFill>
        <p:spPr>
          <a:xfrm>
            <a:off x="402422" y="318527"/>
            <a:ext cx="3196167" cy="368789"/>
          </a:xfrm>
          <a:prstGeom prst="rect">
            <a:avLst/>
          </a:prstGeom>
        </p:spPr>
      </p:pic>
      <p:sp>
        <p:nvSpPr>
          <p:cNvPr id="2" name="Title 1">
            <a:extLst>
              <a:ext uri="{FF2B5EF4-FFF2-40B4-BE49-F238E27FC236}">
                <a16:creationId xmlns:a16="http://schemas.microsoft.com/office/drawing/2014/main" id="{DAA4281D-3412-5E48-9A52-70612FA4E1AE}"/>
              </a:ext>
            </a:extLst>
          </p:cNvPr>
          <p:cNvSpPr>
            <a:spLocks noGrp="1"/>
          </p:cNvSpPr>
          <p:nvPr>
            <p:ph type="title"/>
          </p:nvPr>
        </p:nvSpPr>
        <p:spPr>
          <a:xfrm>
            <a:off x="838200" y="2562303"/>
            <a:ext cx="9159240" cy="1325563"/>
          </a:xfrm>
        </p:spPr>
        <p:txBody>
          <a:bodyPr>
            <a:normAutofit/>
          </a:bodyPr>
          <a:lstStyle>
            <a:lvl1pPr>
              <a:defRPr sz="4800">
                <a:solidFill>
                  <a:srgbClr val="193E72"/>
                </a:solidFill>
              </a:defRPr>
            </a:lvl1pPr>
          </a:lstStyle>
          <a:p>
            <a:r>
              <a:rPr lang="en-US" dirty="0"/>
              <a:t>Click to edit Master title</a:t>
            </a:r>
          </a:p>
        </p:txBody>
      </p:sp>
      <p:sp>
        <p:nvSpPr>
          <p:cNvPr id="7" name="Slide Number Placeholder 6">
            <a:extLst>
              <a:ext uri="{FF2B5EF4-FFF2-40B4-BE49-F238E27FC236}">
                <a16:creationId xmlns:a16="http://schemas.microsoft.com/office/drawing/2014/main" id="{419B6C91-4419-6945-B1FB-13E02AAEB7DA}"/>
              </a:ext>
            </a:extLst>
          </p:cNvPr>
          <p:cNvSpPr>
            <a:spLocks noGrp="1"/>
          </p:cNvSpPr>
          <p:nvPr>
            <p:ph type="sldNum" sz="quarter" idx="12"/>
          </p:nvPr>
        </p:nvSpPr>
        <p:spPr/>
        <p:txBody>
          <a:bodyPr/>
          <a:lstStyle/>
          <a:p>
            <a:fld id="{EE1A55DE-D795-7B44-9085-719E51EC44B5}" type="slidenum">
              <a:rPr lang="en-US" smtClean="0"/>
              <a:t>‹#›</a:t>
            </a:fld>
            <a:endParaRPr lang="en-US"/>
          </a:p>
        </p:txBody>
      </p:sp>
      <p:pic>
        <p:nvPicPr>
          <p:cNvPr id="15" name="Picture 14">
            <a:extLst>
              <a:ext uri="{FF2B5EF4-FFF2-40B4-BE49-F238E27FC236}">
                <a16:creationId xmlns:a16="http://schemas.microsoft.com/office/drawing/2014/main" id="{F9D905AD-F873-2A44-82D4-3A8989E2B37C}"/>
              </a:ext>
            </a:extLst>
          </p:cNvPr>
          <p:cNvPicPr>
            <a:picLocks noChangeAspect="1"/>
          </p:cNvPicPr>
          <p:nvPr userDrawn="1"/>
        </p:nvPicPr>
        <p:blipFill>
          <a:blip r:embed="rId5"/>
          <a:stretch>
            <a:fillRect/>
          </a:stretch>
        </p:blipFill>
        <p:spPr>
          <a:xfrm rot="12288281">
            <a:off x="10164502" y="1227960"/>
            <a:ext cx="1342276" cy="1285674"/>
          </a:xfrm>
          <a:prstGeom prst="rect">
            <a:avLst/>
          </a:prstGeom>
        </p:spPr>
      </p:pic>
      <p:pic>
        <p:nvPicPr>
          <p:cNvPr id="18" name="Picture 17">
            <a:extLst>
              <a:ext uri="{FF2B5EF4-FFF2-40B4-BE49-F238E27FC236}">
                <a16:creationId xmlns:a16="http://schemas.microsoft.com/office/drawing/2014/main" id="{21FD4E0F-C273-6D40-A933-CEE0CA6AA3E0}"/>
              </a:ext>
            </a:extLst>
          </p:cNvPr>
          <p:cNvPicPr>
            <a:picLocks noChangeAspect="1"/>
          </p:cNvPicPr>
          <p:nvPr userDrawn="1"/>
        </p:nvPicPr>
        <p:blipFill rotWithShape="1">
          <a:blip r:embed="rId6"/>
          <a:srcRect l="8151" b="33145"/>
          <a:stretch/>
        </p:blipFill>
        <p:spPr>
          <a:xfrm>
            <a:off x="1" y="4480660"/>
            <a:ext cx="3091180" cy="2377341"/>
          </a:xfrm>
          <a:prstGeom prst="rect">
            <a:avLst/>
          </a:prstGeom>
        </p:spPr>
      </p:pic>
    </p:spTree>
    <p:extLst>
      <p:ext uri="{BB962C8B-B14F-4D97-AF65-F5344CB8AC3E}">
        <p14:creationId xmlns:p14="http://schemas.microsoft.com/office/powerpoint/2010/main" val="10887941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BC1C9C2-FB98-9449-B8F0-39AAEDD3EE4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239D3C52-456B-CF49-8D86-ABB528E08D2A}"/>
              </a:ext>
            </a:extLst>
          </p:cNvPr>
          <p:cNvPicPr>
            <a:picLocks noChangeAspect="1"/>
          </p:cNvPicPr>
          <p:nvPr userDrawn="1"/>
        </p:nvPicPr>
        <p:blipFill rotWithShape="1">
          <a:blip r:embed="rId3"/>
          <a:srcRect t="3" r="6601" b="-36686"/>
          <a:stretch/>
        </p:blipFill>
        <p:spPr>
          <a:xfrm>
            <a:off x="436034" y="858109"/>
            <a:ext cx="11387159" cy="45719"/>
          </a:xfrm>
          <a:prstGeom prst="rect">
            <a:avLst/>
          </a:prstGeom>
        </p:spPr>
      </p:pic>
      <p:pic>
        <p:nvPicPr>
          <p:cNvPr id="9" name="Picture 8">
            <a:extLst>
              <a:ext uri="{FF2B5EF4-FFF2-40B4-BE49-F238E27FC236}">
                <a16:creationId xmlns:a16="http://schemas.microsoft.com/office/drawing/2014/main" id="{EDC8F958-22FC-904F-8492-ECBB12608F6B}"/>
              </a:ext>
            </a:extLst>
          </p:cNvPr>
          <p:cNvPicPr>
            <a:picLocks noChangeAspect="1"/>
          </p:cNvPicPr>
          <p:nvPr userDrawn="1"/>
        </p:nvPicPr>
        <p:blipFill rotWithShape="1">
          <a:blip r:embed="rId4"/>
          <a:srcRect l="35446" b="23513"/>
          <a:stretch/>
        </p:blipFill>
        <p:spPr>
          <a:xfrm>
            <a:off x="0" y="4799507"/>
            <a:ext cx="1737360" cy="2058494"/>
          </a:xfrm>
          <a:prstGeom prst="rect">
            <a:avLst/>
          </a:prstGeom>
        </p:spPr>
      </p:pic>
      <p:pic>
        <p:nvPicPr>
          <p:cNvPr id="10" name="Picture 9">
            <a:extLst>
              <a:ext uri="{FF2B5EF4-FFF2-40B4-BE49-F238E27FC236}">
                <a16:creationId xmlns:a16="http://schemas.microsoft.com/office/drawing/2014/main" id="{5B304E4C-D148-DF45-B7F2-E70F5B2E2408}"/>
              </a:ext>
            </a:extLst>
          </p:cNvPr>
          <p:cNvPicPr>
            <a:picLocks noChangeAspect="1"/>
          </p:cNvPicPr>
          <p:nvPr userDrawn="1"/>
        </p:nvPicPr>
        <p:blipFill>
          <a:blip r:embed="rId5"/>
          <a:stretch>
            <a:fillRect/>
          </a:stretch>
        </p:blipFill>
        <p:spPr>
          <a:xfrm rot="16200000">
            <a:off x="10239223" y="1795994"/>
            <a:ext cx="1579199" cy="1184400"/>
          </a:xfrm>
          <a:prstGeom prst="rect">
            <a:avLst/>
          </a:prstGeom>
        </p:spPr>
      </p:pic>
      <p:sp>
        <p:nvSpPr>
          <p:cNvPr id="6" name="Slide Number Placeholder 5">
            <a:extLst>
              <a:ext uri="{FF2B5EF4-FFF2-40B4-BE49-F238E27FC236}">
                <a16:creationId xmlns:a16="http://schemas.microsoft.com/office/drawing/2014/main" id="{37DB257D-A0E0-EF48-ABA3-7782115D606E}"/>
              </a:ext>
            </a:extLst>
          </p:cNvPr>
          <p:cNvSpPr>
            <a:spLocks noGrp="1"/>
          </p:cNvSpPr>
          <p:nvPr>
            <p:ph type="sldNum" sz="quarter" idx="12"/>
          </p:nvPr>
        </p:nvSpPr>
        <p:spPr/>
        <p:txBody>
          <a:bodyPr/>
          <a:lstStyle>
            <a:lvl1pPr>
              <a:defRPr>
                <a:solidFill>
                  <a:schemeClr val="bg1"/>
                </a:solidFill>
              </a:defRPr>
            </a:lvl1pPr>
          </a:lstStyle>
          <a:p>
            <a:fld id="{EE1A55DE-D795-7B44-9085-719E51EC44B5}" type="slidenum">
              <a:rPr lang="en-US" smtClean="0"/>
              <a:pPr/>
              <a:t>‹#›</a:t>
            </a:fld>
            <a:endParaRPr lang="en-US" dirty="0"/>
          </a:p>
        </p:txBody>
      </p:sp>
      <p:sp>
        <p:nvSpPr>
          <p:cNvPr id="11" name="TextBox 10">
            <a:extLst>
              <a:ext uri="{FF2B5EF4-FFF2-40B4-BE49-F238E27FC236}">
                <a16:creationId xmlns:a16="http://schemas.microsoft.com/office/drawing/2014/main" id="{1D3C93AA-AEC1-E348-A455-2BBDEC699ED7}"/>
              </a:ext>
            </a:extLst>
          </p:cNvPr>
          <p:cNvSpPr txBox="1"/>
          <p:nvPr userDrawn="1"/>
        </p:nvSpPr>
        <p:spPr>
          <a:xfrm>
            <a:off x="873760" y="-538480"/>
            <a:ext cx="184731" cy="369332"/>
          </a:xfrm>
          <a:prstGeom prst="rect">
            <a:avLst/>
          </a:prstGeom>
          <a:noFill/>
        </p:spPr>
        <p:txBody>
          <a:bodyPr wrap="none" rtlCol="0">
            <a:spAutoFit/>
          </a:bodyPr>
          <a:lstStyle/>
          <a:p>
            <a:endParaRPr lang="en-US" dirty="0"/>
          </a:p>
        </p:txBody>
      </p:sp>
      <p:sp>
        <p:nvSpPr>
          <p:cNvPr id="12" name="Title 1">
            <a:extLst>
              <a:ext uri="{FF2B5EF4-FFF2-40B4-BE49-F238E27FC236}">
                <a16:creationId xmlns:a16="http://schemas.microsoft.com/office/drawing/2014/main" id="{8C69DFD5-858D-D642-ADE1-D548CB19E775}"/>
              </a:ext>
            </a:extLst>
          </p:cNvPr>
          <p:cNvSpPr>
            <a:spLocks noGrp="1"/>
          </p:cNvSpPr>
          <p:nvPr>
            <p:ph type="title"/>
          </p:nvPr>
        </p:nvSpPr>
        <p:spPr>
          <a:xfrm>
            <a:off x="838200" y="2488688"/>
            <a:ext cx="9403080" cy="1133477"/>
          </a:xfrm>
        </p:spPr>
        <p:txBody>
          <a:bodyPr anchor="b">
            <a:noAutofit/>
          </a:bodyPr>
          <a:lstStyle>
            <a:lvl1pPr>
              <a:defRPr sz="4800">
                <a:solidFill>
                  <a:schemeClr val="bg1"/>
                </a:solidFill>
              </a:defRPr>
            </a:lvl1pPr>
          </a:lstStyle>
          <a:p>
            <a:r>
              <a:rPr lang="en-US" dirty="0"/>
              <a:t>Click to edit Master title</a:t>
            </a:r>
          </a:p>
        </p:txBody>
      </p:sp>
    </p:spTree>
    <p:extLst>
      <p:ext uri="{BB962C8B-B14F-4D97-AF65-F5344CB8AC3E}">
        <p14:creationId xmlns:p14="http://schemas.microsoft.com/office/powerpoint/2010/main" val="13850522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7544095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17418114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32531121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GB"/>
              <a:t>Covid-19:  next steps for health and wellbeing</a:t>
            </a:r>
          </a:p>
        </p:txBody>
      </p:sp>
      <p:sp>
        <p:nvSpPr>
          <p:cNvPr id="4" name="Slide Number Placeholder 3"/>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18050044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Covid-19:  next steps for health and wellbeing</a:t>
            </a:r>
          </a:p>
        </p:txBody>
      </p:sp>
      <p:sp>
        <p:nvSpPr>
          <p:cNvPr id="7" name="Slide Number Placeholder 6"/>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06617519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GB"/>
          </a:p>
        </p:txBody>
      </p:sp>
      <p:sp>
        <p:nvSpPr>
          <p:cNvPr id="8" name="Footer Placeholder 7"/>
          <p:cNvSpPr>
            <a:spLocks noGrp="1"/>
          </p:cNvSpPr>
          <p:nvPr>
            <p:ph type="ftr" sz="quarter" idx="11"/>
          </p:nvPr>
        </p:nvSpPr>
        <p:spPr/>
        <p:txBody>
          <a:bodyPr/>
          <a:lstStyle/>
          <a:p>
            <a:r>
              <a:rPr lang="en-GB"/>
              <a:t>Covid-19:  next steps for health and wellbeing</a:t>
            </a:r>
          </a:p>
        </p:txBody>
      </p:sp>
      <p:sp>
        <p:nvSpPr>
          <p:cNvPr id="9" name="Slide Number Placeholder 8"/>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354817088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GB"/>
          </a:p>
        </p:txBody>
      </p:sp>
      <p:sp>
        <p:nvSpPr>
          <p:cNvPr id="4" name="Footer Placeholder 3"/>
          <p:cNvSpPr>
            <a:spLocks noGrp="1"/>
          </p:cNvSpPr>
          <p:nvPr>
            <p:ph type="ftr" sz="quarter" idx="11"/>
          </p:nvPr>
        </p:nvSpPr>
        <p:spPr/>
        <p:txBody>
          <a:bodyPr/>
          <a:lstStyle/>
          <a:p>
            <a:r>
              <a:rPr lang="en-GB"/>
              <a:t>Covid-19:  next steps for health and wellbeing</a:t>
            </a:r>
          </a:p>
        </p:txBody>
      </p:sp>
      <p:sp>
        <p:nvSpPr>
          <p:cNvPr id="5" name="Slide Number Placeholder 4"/>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4658959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GB"/>
          </a:p>
        </p:txBody>
      </p:sp>
      <p:sp>
        <p:nvSpPr>
          <p:cNvPr id="3" name="Footer Placeholder 2"/>
          <p:cNvSpPr>
            <a:spLocks noGrp="1"/>
          </p:cNvSpPr>
          <p:nvPr>
            <p:ph type="ftr" sz="quarter" idx="11"/>
          </p:nvPr>
        </p:nvSpPr>
        <p:spPr/>
        <p:txBody>
          <a:bodyPr/>
          <a:lstStyle/>
          <a:p>
            <a:r>
              <a:rPr lang="en-GB"/>
              <a:t>Covid-19:  next steps for health and wellbeing</a:t>
            </a:r>
          </a:p>
        </p:txBody>
      </p:sp>
      <p:sp>
        <p:nvSpPr>
          <p:cNvPr id="4" name="Slide Number Placeholder 3"/>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9108152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Covid-19:  next steps for health and wellbeing</a:t>
            </a:r>
          </a:p>
        </p:txBody>
      </p:sp>
      <p:sp>
        <p:nvSpPr>
          <p:cNvPr id="7" name="Slide Number Placeholder 6"/>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3133482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Covid-19:  next steps for health and wellbeing</a:t>
            </a:r>
          </a:p>
        </p:txBody>
      </p:sp>
      <p:sp>
        <p:nvSpPr>
          <p:cNvPr id="7" name="Slide Number Placeholder 6"/>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38621759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4044969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GB"/>
          </a:p>
        </p:txBody>
      </p:sp>
      <p:sp>
        <p:nvSpPr>
          <p:cNvPr id="5" name="Footer Placeholder 4"/>
          <p:cNvSpPr>
            <a:spLocks noGrp="1"/>
          </p:cNvSpPr>
          <p:nvPr>
            <p:ph type="ftr" sz="quarter" idx="11"/>
          </p:nvPr>
        </p:nvSpPr>
        <p:spPr/>
        <p:txBody>
          <a:bodyPr/>
          <a:lstStyle/>
          <a:p>
            <a:r>
              <a:rPr lang="en-GB"/>
              <a:t>Covid-19:  next steps for health and wellbeing</a:t>
            </a:r>
          </a:p>
        </p:txBody>
      </p:sp>
      <p:sp>
        <p:nvSpPr>
          <p:cNvPr id="6" name="Slide Number Placeholder 5"/>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346125980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33FAC-0F00-4CA1-82F7-BCF6B41F11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00DCFC5-CA33-4E80-88DB-2C1C5B8739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ED83E78-F9CB-4C8D-A423-028AEC721F49}"/>
              </a:ext>
            </a:extLst>
          </p:cNvPr>
          <p:cNvSpPr>
            <a:spLocks noGrp="1"/>
          </p:cNvSpPr>
          <p:nvPr>
            <p:ph type="dt" sz="half" idx="10"/>
          </p:nvPr>
        </p:nvSpPr>
        <p:spPr/>
        <p:txBody>
          <a:bodyPr/>
          <a:lstStyle/>
          <a:p>
            <a:fld id="{416E7DB4-9D2E-45A3-A9D2-9B40C4B65F88}" type="datetimeFigureOut">
              <a:rPr lang="en-GB" smtClean="0"/>
              <a:t>17/05/2023</a:t>
            </a:fld>
            <a:endParaRPr lang="en-GB"/>
          </a:p>
        </p:txBody>
      </p:sp>
      <p:sp>
        <p:nvSpPr>
          <p:cNvPr id="5" name="Footer Placeholder 4">
            <a:extLst>
              <a:ext uri="{FF2B5EF4-FFF2-40B4-BE49-F238E27FC236}">
                <a16:creationId xmlns:a16="http://schemas.microsoft.com/office/drawing/2014/main" id="{156B8DD3-5EF4-437F-B46C-990026BCA2B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AFB5EC-72CF-4C16-AEDC-B3B937F04B31}"/>
              </a:ext>
            </a:extLst>
          </p:cNvPr>
          <p:cNvSpPr>
            <a:spLocks noGrp="1"/>
          </p:cNvSpPr>
          <p:nvPr>
            <p:ph type="sldNum" sz="quarter" idx="12"/>
          </p:nvPr>
        </p:nvSpPr>
        <p:spPr/>
        <p:txBody>
          <a:bodyPr/>
          <a:lstStyle/>
          <a:p>
            <a:fld id="{F44A0A2C-1496-42A5-9C44-59CAE24D4930}" type="slidenum">
              <a:rPr lang="en-GB" smtClean="0"/>
              <a:t>‹#›</a:t>
            </a:fld>
            <a:endParaRPr lang="en-GB"/>
          </a:p>
        </p:txBody>
      </p:sp>
    </p:spTree>
    <p:extLst>
      <p:ext uri="{BB962C8B-B14F-4D97-AF65-F5344CB8AC3E}">
        <p14:creationId xmlns:p14="http://schemas.microsoft.com/office/powerpoint/2010/main" val="20772140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72998-17B3-4600-BF97-0383D5D55D2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8CC195-41BB-4093-8D1A-D4F677CF76C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1EB22F-EC16-4103-A41C-36CE52D71CBE}"/>
              </a:ext>
            </a:extLst>
          </p:cNvPr>
          <p:cNvSpPr>
            <a:spLocks noGrp="1"/>
          </p:cNvSpPr>
          <p:nvPr>
            <p:ph type="dt" sz="half" idx="10"/>
          </p:nvPr>
        </p:nvSpPr>
        <p:spPr/>
        <p:txBody>
          <a:bodyPr/>
          <a:lstStyle/>
          <a:p>
            <a:fld id="{416E7DB4-9D2E-45A3-A9D2-9B40C4B65F88}" type="datetimeFigureOut">
              <a:rPr lang="en-GB" smtClean="0"/>
              <a:t>17/05/2023</a:t>
            </a:fld>
            <a:endParaRPr lang="en-GB"/>
          </a:p>
        </p:txBody>
      </p:sp>
      <p:sp>
        <p:nvSpPr>
          <p:cNvPr id="5" name="Footer Placeholder 4">
            <a:extLst>
              <a:ext uri="{FF2B5EF4-FFF2-40B4-BE49-F238E27FC236}">
                <a16:creationId xmlns:a16="http://schemas.microsoft.com/office/drawing/2014/main" id="{1B87D77C-179D-448C-AE0A-E1CFA32FCB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E55FAC-A8E7-4A6F-9B53-48C248162CC1}"/>
              </a:ext>
            </a:extLst>
          </p:cNvPr>
          <p:cNvSpPr>
            <a:spLocks noGrp="1"/>
          </p:cNvSpPr>
          <p:nvPr>
            <p:ph type="sldNum" sz="quarter" idx="12"/>
          </p:nvPr>
        </p:nvSpPr>
        <p:spPr/>
        <p:txBody>
          <a:bodyPr/>
          <a:lstStyle/>
          <a:p>
            <a:fld id="{F44A0A2C-1496-42A5-9C44-59CAE24D4930}" type="slidenum">
              <a:rPr lang="en-GB" smtClean="0"/>
              <a:t>‹#›</a:t>
            </a:fld>
            <a:endParaRPr lang="en-GB"/>
          </a:p>
        </p:txBody>
      </p:sp>
    </p:spTree>
    <p:extLst>
      <p:ext uri="{BB962C8B-B14F-4D97-AF65-F5344CB8AC3E}">
        <p14:creationId xmlns:p14="http://schemas.microsoft.com/office/powerpoint/2010/main" val="24468661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Covid-19:  next steps for health and wellbeing</a:t>
            </a:r>
          </a:p>
        </p:txBody>
      </p:sp>
      <p:sp>
        <p:nvSpPr>
          <p:cNvPr id="7" name="Slide Number Placeholder 6"/>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93171081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72E26-B9D9-47A2-A7D6-766277686E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90D7E3A-A617-4B01-B39E-A2C372E943B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CA4F876-0488-415F-AAB4-31C6D6F06FE4}"/>
              </a:ext>
            </a:extLst>
          </p:cNvPr>
          <p:cNvSpPr>
            <a:spLocks noGrp="1"/>
          </p:cNvSpPr>
          <p:nvPr>
            <p:ph type="dt" sz="half" idx="10"/>
          </p:nvPr>
        </p:nvSpPr>
        <p:spPr/>
        <p:txBody>
          <a:bodyPr/>
          <a:lstStyle/>
          <a:p>
            <a:fld id="{416E7DB4-9D2E-45A3-A9D2-9B40C4B65F88}" type="datetimeFigureOut">
              <a:rPr lang="en-GB" smtClean="0"/>
              <a:t>17/05/2023</a:t>
            </a:fld>
            <a:endParaRPr lang="en-GB"/>
          </a:p>
        </p:txBody>
      </p:sp>
      <p:sp>
        <p:nvSpPr>
          <p:cNvPr id="5" name="Footer Placeholder 4">
            <a:extLst>
              <a:ext uri="{FF2B5EF4-FFF2-40B4-BE49-F238E27FC236}">
                <a16:creationId xmlns:a16="http://schemas.microsoft.com/office/drawing/2014/main" id="{38C1795B-1727-4346-BFD5-E9DC725DE9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63B1AD-3651-4BC3-8BF6-E9AB3DF7755E}"/>
              </a:ext>
            </a:extLst>
          </p:cNvPr>
          <p:cNvSpPr>
            <a:spLocks noGrp="1"/>
          </p:cNvSpPr>
          <p:nvPr>
            <p:ph type="sldNum" sz="quarter" idx="12"/>
          </p:nvPr>
        </p:nvSpPr>
        <p:spPr/>
        <p:txBody>
          <a:bodyPr/>
          <a:lstStyle/>
          <a:p>
            <a:fld id="{F44A0A2C-1496-42A5-9C44-59CAE24D4930}" type="slidenum">
              <a:rPr lang="en-GB" smtClean="0"/>
              <a:t>‹#›</a:t>
            </a:fld>
            <a:endParaRPr lang="en-GB"/>
          </a:p>
        </p:txBody>
      </p:sp>
    </p:spTree>
    <p:extLst>
      <p:ext uri="{BB962C8B-B14F-4D97-AF65-F5344CB8AC3E}">
        <p14:creationId xmlns:p14="http://schemas.microsoft.com/office/powerpoint/2010/main" val="308851997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50F0B-B66F-4C38-9DFE-A7AC857E53F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CE9D3F3-AB31-4F67-8798-266C62C820D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92A0C7D-A8F3-4296-8F03-9F296E44523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A98D429-8D44-4654-9278-1441E9085EA7}"/>
              </a:ext>
            </a:extLst>
          </p:cNvPr>
          <p:cNvSpPr>
            <a:spLocks noGrp="1"/>
          </p:cNvSpPr>
          <p:nvPr>
            <p:ph type="dt" sz="half" idx="10"/>
          </p:nvPr>
        </p:nvSpPr>
        <p:spPr/>
        <p:txBody>
          <a:bodyPr/>
          <a:lstStyle/>
          <a:p>
            <a:fld id="{416E7DB4-9D2E-45A3-A9D2-9B40C4B65F88}" type="datetimeFigureOut">
              <a:rPr lang="en-GB" smtClean="0"/>
              <a:t>17/05/2023</a:t>
            </a:fld>
            <a:endParaRPr lang="en-GB"/>
          </a:p>
        </p:txBody>
      </p:sp>
      <p:sp>
        <p:nvSpPr>
          <p:cNvPr id="6" name="Footer Placeholder 5">
            <a:extLst>
              <a:ext uri="{FF2B5EF4-FFF2-40B4-BE49-F238E27FC236}">
                <a16:creationId xmlns:a16="http://schemas.microsoft.com/office/drawing/2014/main" id="{B12597EC-7BC7-4EA6-BB64-FCBC47D53CA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F9B074-3CAA-403D-838D-41394DD60C15}"/>
              </a:ext>
            </a:extLst>
          </p:cNvPr>
          <p:cNvSpPr>
            <a:spLocks noGrp="1"/>
          </p:cNvSpPr>
          <p:nvPr>
            <p:ph type="sldNum" sz="quarter" idx="12"/>
          </p:nvPr>
        </p:nvSpPr>
        <p:spPr/>
        <p:txBody>
          <a:bodyPr/>
          <a:lstStyle/>
          <a:p>
            <a:fld id="{F44A0A2C-1496-42A5-9C44-59CAE24D4930}" type="slidenum">
              <a:rPr lang="en-GB" smtClean="0"/>
              <a:t>‹#›</a:t>
            </a:fld>
            <a:endParaRPr lang="en-GB"/>
          </a:p>
        </p:txBody>
      </p:sp>
    </p:spTree>
    <p:extLst>
      <p:ext uri="{BB962C8B-B14F-4D97-AF65-F5344CB8AC3E}">
        <p14:creationId xmlns:p14="http://schemas.microsoft.com/office/powerpoint/2010/main" val="38665256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7813E-F180-4527-B259-2F56C0EDA77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0CD0B57-4F09-41F0-B34E-DBF15D1661D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3C954C9-EFBB-476F-A71F-866FA1647A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50EF6EB-CC6B-4CA5-88F7-85465CAFAC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58F583-89C2-4E9C-9F67-E1B56F8603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DBC0C21-6107-404E-9BDE-7F21234C309D}"/>
              </a:ext>
            </a:extLst>
          </p:cNvPr>
          <p:cNvSpPr>
            <a:spLocks noGrp="1"/>
          </p:cNvSpPr>
          <p:nvPr>
            <p:ph type="dt" sz="half" idx="10"/>
          </p:nvPr>
        </p:nvSpPr>
        <p:spPr/>
        <p:txBody>
          <a:bodyPr/>
          <a:lstStyle/>
          <a:p>
            <a:fld id="{416E7DB4-9D2E-45A3-A9D2-9B40C4B65F88}" type="datetimeFigureOut">
              <a:rPr lang="en-GB" smtClean="0"/>
              <a:t>17/05/2023</a:t>
            </a:fld>
            <a:endParaRPr lang="en-GB"/>
          </a:p>
        </p:txBody>
      </p:sp>
      <p:sp>
        <p:nvSpPr>
          <p:cNvPr id="8" name="Footer Placeholder 7">
            <a:extLst>
              <a:ext uri="{FF2B5EF4-FFF2-40B4-BE49-F238E27FC236}">
                <a16:creationId xmlns:a16="http://schemas.microsoft.com/office/drawing/2014/main" id="{636836CA-24B6-49F6-9C08-699E17FEB93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3ED8A0-9446-47AE-8F13-C92DA85FA924}"/>
              </a:ext>
            </a:extLst>
          </p:cNvPr>
          <p:cNvSpPr>
            <a:spLocks noGrp="1"/>
          </p:cNvSpPr>
          <p:nvPr>
            <p:ph type="sldNum" sz="quarter" idx="12"/>
          </p:nvPr>
        </p:nvSpPr>
        <p:spPr/>
        <p:txBody>
          <a:bodyPr/>
          <a:lstStyle/>
          <a:p>
            <a:fld id="{F44A0A2C-1496-42A5-9C44-59CAE24D4930}" type="slidenum">
              <a:rPr lang="en-GB" smtClean="0"/>
              <a:t>‹#›</a:t>
            </a:fld>
            <a:endParaRPr lang="en-GB"/>
          </a:p>
        </p:txBody>
      </p:sp>
    </p:spTree>
    <p:extLst>
      <p:ext uri="{BB962C8B-B14F-4D97-AF65-F5344CB8AC3E}">
        <p14:creationId xmlns:p14="http://schemas.microsoft.com/office/powerpoint/2010/main" val="39966685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89C16-06F7-4CBE-A899-E6BA263001C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396FDB-A5C5-4680-AC6D-8807B27CCF0F}"/>
              </a:ext>
            </a:extLst>
          </p:cNvPr>
          <p:cNvSpPr>
            <a:spLocks noGrp="1"/>
          </p:cNvSpPr>
          <p:nvPr>
            <p:ph type="dt" sz="half" idx="10"/>
          </p:nvPr>
        </p:nvSpPr>
        <p:spPr/>
        <p:txBody>
          <a:bodyPr/>
          <a:lstStyle/>
          <a:p>
            <a:fld id="{416E7DB4-9D2E-45A3-A9D2-9B40C4B65F88}" type="datetimeFigureOut">
              <a:rPr lang="en-GB" smtClean="0"/>
              <a:t>17/05/2023</a:t>
            </a:fld>
            <a:endParaRPr lang="en-GB"/>
          </a:p>
        </p:txBody>
      </p:sp>
      <p:sp>
        <p:nvSpPr>
          <p:cNvPr id="4" name="Footer Placeholder 3">
            <a:extLst>
              <a:ext uri="{FF2B5EF4-FFF2-40B4-BE49-F238E27FC236}">
                <a16:creationId xmlns:a16="http://schemas.microsoft.com/office/drawing/2014/main" id="{5FDE9AC3-367A-44A7-A34F-00F3B2D88E7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0F7B4F-CD5A-413F-B27A-69889D5C5037}"/>
              </a:ext>
            </a:extLst>
          </p:cNvPr>
          <p:cNvSpPr>
            <a:spLocks noGrp="1"/>
          </p:cNvSpPr>
          <p:nvPr>
            <p:ph type="sldNum" sz="quarter" idx="12"/>
          </p:nvPr>
        </p:nvSpPr>
        <p:spPr/>
        <p:txBody>
          <a:bodyPr/>
          <a:lstStyle/>
          <a:p>
            <a:fld id="{F44A0A2C-1496-42A5-9C44-59CAE24D4930}" type="slidenum">
              <a:rPr lang="en-GB" smtClean="0"/>
              <a:t>‹#›</a:t>
            </a:fld>
            <a:endParaRPr lang="en-GB"/>
          </a:p>
        </p:txBody>
      </p:sp>
    </p:spTree>
    <p:extLst>
      <p:ext uri="{BB962C8B-B14F-4D97-AF65-F5344CB8AC3E}">
        <p14:creationId xmlns:p14="http://schemas.microsoft.com/office/powerpoint/2010/main" val="2294555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68FB0-D024-4059-A97F-442AA8B5C271}"/>
              </a:ext>
            </a:extLst>
          </p:cNvPr>
          <p:cNvSpPr>
            <a:spLocks noGrp="1"/>
          </p:cNvSpPr>
          <p:nvPr>
            <p:ph type="dt" sz="half" idx="10"/>
          </p:nvPr>
        </p:nvSpPr>
        <p:spPr/>
        <p:txBody>
          <a:bodyPr/>
          <a:lstStyle/>
          <a:p>
            <a:fld id="{416E7DB4-9D2E-45A3-A9D2-9B40C4B65F88}" type="datetimeFigureOut">
              <a:rPr lang="en-GB" smtClean="0"/>
              <a:t>17/05/2023</a:t>
            </a:fld>
            <a:endParaRPr lang="en-GB"/>
          </a:p>
        </p:txBody>
      </p:sp>
      <p:sp>
        <p:nvSpPr>
          <p:cNvPr id="3" name="Footer Placeholder 2">
            <a:extLst>
              <a:ext uri="{FF2B5EF4-FFF2-40B4-BE49-F238E27FC236}">
                <a16:creationId xmlns:a16="http://schemas.microsoft.com/office/drawing/2014/main" id="{91B331E8-3E80-4F39-B678-C230D07E304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51F4F96-14F6-4382-9223-A549D105769D}"/>
              </a:ext>
            </a:extLst>
          </p:cNvPr>
          <p:cNvSpPr>
            <a:spLocks noGrp="1"/>
          </p:cNvSpPr>
          <p:nvPr>
            <p:ph type="sldNum" sz="quarter" idx="12"/>
          </p:nvPr>
        </p:nvSpPr>
        <p:spPr/>
        <p:txBody>
          <a:bodyPr/>
          <a:lstStyle/>
          <a:p>
            <a:fld id="{F44A0A2C-1496-42A5-9C44-59CAE24D4930}" type="slidenum">
              <a:rPr lang="en-GB" smtClean="0"/>
              <a:t>‹#›</a:t>
            </a:fld>
            <a:endParaRPr lang="en-GB"/>
          </a:p>
        </p:txBody>
      </p:sp>
    </p:spTree>
    <p:extLst>
      <p:ext uri="{BB962C8B-B14F-4D97-AF65-F5344CB8AC3E}">
        <p14:creationId xmlns:p14="http://schemas.microsoft.com/office/powerpoint/2010/main" val="372168346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58C9A-3BAC-409F-9603-FBCF6DDFC2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EA178F3-50A4-4BE9-8395-FE0210D678E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9BF9689-09B1-4875-884D-707E15A1E3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2A247F-DDFC-4C2A-8174-DA636F890258}"/>
              </a:ext>
            </a:extLst>
          </p:cNvPr>
          <p:cNvSpPr>
            <a:spLocks noGrp="1"/>
          </p:cNvSpPr>
          <p:nvPr>
            <p:ph type="dt" sz="half" idx="10"/>
          </p:nvPr>
        </p:nvSpPr>
        <p:spPr/>
        <p:txBody>
          <a:bodyPr/>
          <a:lstStyle/>
          <a:p>
            <a:fld id="{416E7DB4-9D2E-45A3-A9D2-9B40C4B65F88}" type="datetimeFigureOut">
              <a:rPr lang="en-GB" smtClean="0"/>
              <a:t>17/05/2023</a:t>
            </a:fld>
            <a:endParaRPr lang="en-GB"/>
          </a:p>
        </p:txBody>
      </p:sp>
      <p:sp>
        <p:nvSpPr>
          <p:cNvPr id="6" name="Footer Placeholder 5">
            <a:extLst>
              <a:ext uri="{FF2B5EF4-FFF2-40B4-BE49-F238E27FC236}">
                <a16:creationId xmlns:a16="http://schemas.microsoft.com/office/drawing/2014/main" id="{815B078A-BD5B-4E50-8E9E-F4DE003192C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6EFF7EF-DD43-401C-A8D2-81211053E4CA}"/>
              </a:ext>
            </a:extLst>
          </p:cNvPr>
          <p:cNvSpPr>
            <a:spLocks noGrp="1"/>
          </p:cNvSpPr>
          <p:nvPr>
            <p:ph type="sldNum" sz="quarter" idx="12"/>
          </p:nvPr>
        </p:nvSpPr>
        <p:spPr/>
        <p:txBody>
          <a:bodyPr/>
          <a:lstStyle/>
          <a:p>
            <a:fld id="{F44A0A2C-1496-42A5-9C44-59CAE24D4930}" type="slidenum">
              <a:rPr lang="en-GB" smtClean="0"/>
              <a:t>‹#›</a:t>
            </a:fld>
            <a:endParaRPr lang="en-GB"/>
          </a:p>
        </p:txBody>
      </p:sp>
    </p:spTree>
    <p:extLst>
      <p:ext uri="{BB962C8B-B14F-4D97-AF65-F5344CB8AC3E}">
        <p14:creationId xmlns:p14="http://schemas.microsoft.com/office/powerpoint/2010/main" val="9930795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90A3B-AF99-443E-B437-FD9404C332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94F6A51-73D9-425A-8A30-2EF9C217DD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95A5606-F66C-444B-A4B6-55D741305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879BA7B-DD49-4DB6-843B-689FC0DC0F4B}"/>
              </a:ext>
            </a:extLst>
          </p:cNvPr>
          <p:cNvSpPr>
            <a:spLocks noGrp="1"/>
          </p:cNvSpPr>
          <p:nvPr>
            <p:ph type="dt" sz="half" idx="10"/>
          </p:nvPr>
        </p:nvSpPr>
        <p:spPr/>
        <p:txBody>
          <a:bodyPr/>
          <a:lstStyle/>
          <a:p>
            <a:fld id="{416E7DB4-9D2E-45A3-A9D2-9B40C4B65F88}" type="datetimeFigureOut">
              <a:rPr lang="en-GB" smtClean="0"/>
              <a:t>17/05/2023</a:t>
            </a:fld>
            <a:endParaRPr lang="en-GB"/>
          </a:p>
        </p:txBody>
      </p:sp>
      <p:sp>
        <p:nvSpPr>
          <p:cNvPr id="6" name="Footer Placeholder 5">
            <a:extLst>
              <a:ext uri="{FF2B5EF4-FFF2-40B4-BE49-F238E27FC236}">
                <a16:creationId xmlns:a16="http://schemas.microsoft.com/office/drawing/2014/main" id="{5CC6A9C2-01FD-4340-9B58-45F6101CD78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DE19DA6-04B8-42E3-9E9E-F73A36BE2F2C}"/>
              </a:ext>
            </a:extLst>
          </p:cNvPr>
          <p:cNvSpPr>
            <a:spLocks noGrp="1"/>
          </p:cNvSpPr>
          <p:nvPr>
            <p:ph type="sldNum" sz="quarter" idx="12"/>
          </p:nvPr>
        </p:nvSpPr>
        <p:spPr/>
        <p:txBody>
          <a:bodyPr/>
          <a:lstStyle/>
          <a:p>
            <a:fld id="{F44A0A2C-1496-42A5-9C44-59CAE24D4930}" type="slidenum">
              <a:rPr lang="en-GB" smtClean="0"/>
              <a:t>‹#›</a:t>
            </a:fld>
            <a:endParaRPr lang="en-GB"/>
          </a:p>
        </p:txBody>
      </p:sp>
    </p:spTree>
    <p:extLst>
      <p:ext uri="{BB962C8B-B14F-4D97-AF65-F5344CB8AC3E}">
        <p14:creationId xmlns:p14="http://schemas.microsoft.com/office/powerpoint/2010/main" val="26521646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FAE6E-02CA-4FAE-8AE7-6D61D108721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2D47C60-3091-4408-9173-F3F7393BD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E35B2A-809F-4E77-8BB4-06D382E9652F}"/>
              </a:ext>
            </a:extLst>
          </p:cNvPr>
          <p:cNvSpPr>
            <a:spLocks noGrp="1"/>
          </p:cNvSpPr>
          <p:nvPr>
            <p:ph type="dt" sz="half" idx="10"/>
          </p:nvPr>
        </p:nvSpPr>
        <p:spPr/>
        <p:txBody>
          <a:bodyPr/>
          <a:lstStyle/>
          <a:p>
            <a:fld id="{416E7DB4-9D2E-45A3-A9D2-9B40C4B65F88}" type="datetimeFigureOut">
              <a:rPr lang="en-GB" smtClean="0"/>
              <a:t>17/05/2023</a:t>
            </a:fld>
            <a:endParaRPr lang="en-GB"/>
          </a:p>
        </p:txBody>
      </p:sp>
      <p:sp>
        <p:nvSpPr>
          <p:cNvPr id="5" name="Footer Placeholder 4">
            <a:extLst>
              <a:ext uri="{FF2B5EF4-FFF2-40B4-BE49-F238E27FC236}">
                <a16:creationId xmlns:a16="http://schemas.microsoft.com/office/drawing/2014/main" id="{16416B83-CFAE-47D8-A9B7-4CE76AE93D6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4B6A8E-828A-4474-A27E-059357ED51B1}"/>
              </a:ext>
            </a:extLst>
          </p:cNvPr>
          <p:cNvSpPr>
            <a:spLocks noGrp="1"/>
          </p:cNvSpPr>
          <p:nvPr>
            <p:ph type="sldNum" sz="quarter" idx="12"/>
          </p:nvPr>
        </p:nvSpPr>
        <p:spPr/>
        <p:txBody>
          <a:bodyPr/>
          <a:lstStyle/>
          <a:p>
            <a:fld id="{F44A0A2C-1496-42A5-9C44-59CAE24D4930}" type="slidenum">
              <a:rPr lang="en-GB" smtClean="0"/>
              <a:t>‹#›</a:t>
            </a:fld>
            <a:endParaRPr lang="en-GB"/>
          </a:p>
        </p:txBody>
      </p:sp>
    </p:spTree>
    <p:extLst>
      <p:ext uri="{BB962C8B-B14F-4D97-AF65-F5344CB8AC3E}">
        <p14:creationId xmlns:p14="http://schemas.microsoft.com/office/powerpoint/2010/main" val="4326394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82341A-41D1-4D57-B86C-C14AE345A98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3F89286-F8F9-4162-90B7-6DB1EFA9DD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B81966-BA7F-4101-AAA1-8434D8D986BA}"/>
              </a:ext>
            </a:extLst>
          </p:cNvPr>
          <p:cNvSpPr>
            <a:spLocks noGrp="1"/>
          </p:cNvSpPr>
          <p:nvPr>
            <p:ph type="dt" sz="half" idx="10"/>
          </p:nvPr>
        </p:nvSpPr>
        <p:spPr/>
        <p:txBody>
          <a:bodyPr/>
          <a:lstStyle/>
          <a:p>
            <a:fld id="{416E7DB4-9D2E-45A3-A9D2-9B40C4B65F88}" type="datetimeFigureOut">
              <a:rPr lang="en-GB" smtClean="0"/>
              <a:t>17/05/2023</a:t>
            </a:fld>
            <a:endParaRPr lang="en-GB"/>
          </a:p>
        </p:txBody>
      </p:sp>
      <p:sp>
        <p:nvSpPr>
          <p:cNvPr id="5" name="Footer Placeholder 4">
            <a:extLst>
              <a:ext uri="{FF2B5EF4-FFF2-40B4-BE49-F238E27FC236}">
                <a16:creationId xmlns:a16="http://schemas.microsoft.com/office/drawing/2014/main" id="{6964B383-E3DE-4831-B1D1-948A10FF388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EE9AF0-5A5D-4FC3-9F34-71241C7ECD22}"/>
              </a:ext>
            </a:extLst>
          </p:cNvPr>
          <p:cNvSpPr>
            <a:spLocks noGrp="1"/>
          </p:cNvSpPr>
          <p:nvPr>
            <p:ph type="sldNum" sz="quarter" idx="12"/>
          </p:nvPr>
        </p:nvSpPr>
        <p:spPr/>
        <p:txBody>
          <a:bodyPr/>
          <a:lstStyle/>
          <a:p>
            <a:fld id="{F44A0A2C-1496-42A5-9C44-59CAE24D4930}" type="slidenum">
              <a:rPr lang="en-GB" smtClean="0"/>
              <a:t>‹#›</a:t>
            </a:fld>
            <a:endParaRPr lang="en-GB"/>
          </a:p>
        </p:txBody>
      </p:sp>
    </p:spTree>
    <p:extLst>
      <p:ext uri="{BB962C8B-B14F-4D97-AF65-F5344CB8AC3E}">
        <p14:creationId xmlns:p14="http://schemas.microsoft.com/office/powerpoint/2010/main" val="3269876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Divider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8619" y="871617"/>
            <a:ext cx="11087123" cy="391557"/>
          </a:xfrm>
          <a:prstGeom prst="rect">
            <a:avLst/>
          </a:prstGeom>
        </p:spPr>
        <p:txBody>
          <a:bodyPr/>
          <a:lstStyle>
            <a:lvl1pPr marL="0" indent="0">
              <a:buNone/>
              <a:defRPr sz="2267" baseline="0">
                <a:solidFill>
                  <a:schemeClr val="bg1"/>
                </a:solidFill>
                <a:latin typeface="Arial MT Lt"/>
              </a:defRPr>
            </a:lvl1pPr>
          </a:lstStyle>
          <a:p>
            <a:pPr lvl="0"/>
            <a:r>
              <a:rPr lang="en-US" dirty="0"/>
              <a:t>Section title in Arial</a:t>
            </a:r>
            <a:endParaRPr lang="en-GB" dirty="0"/>
          </a:p>
        </p:txBody>
      </p:sp>
      <p:sp>
        <p:nvSpPr>
          <p:cNvPr id="11" name="Text Placeholder 10"/>
          <p:cNvSpPr>
            <a:spLocks noGrp="1"/>
          </p:cNvSpPr>
          <p:nvPr>
            <p:ph type="body" sz="quarter" idx="11" hasCustomPrompt="1"/>
          </p:nvPr>
        </p:nvSpPr>
        <p:spPr>
          <a:xfrm>
            <a:off x="428619" y="1305793"/>
            <a:ext cx="11087123" cy="391557"/>
          </a:xfrm>
          <a:prstGeom prst="rect">
            <a:avLst/>
          </a:prstGeom>
        </p:spPr>
        <p:txBody>
          <a:bodyPr/>
          <a:lstStyle>
            <a:lvl1pPr marL="0" indent="0">
              <a:buNone/>
              <a:defRPr sz="2267" baseline="0">
                <a:solidFill>
                  <a:schemeClr val="bg1"/>
                </a:solidFill>
                <a:latin typeface="Arial MT Lt"/>
              </a:defRPr>
            </a:lvl1pPr>
          </a:lstStyle>
          <a:p>
            <a:pPr lvl="0"/>
            <a:r>
              <a:rPr lang="en-US" dirty="0"/>
              <a:t>Slide subtitle in Arial</a:t>
            </a:r>
            <a:endParaRPr lang="en-GB" dirty="0"/>
          </a:p>
        </p:txBody>
      </p:sp>
    </p:spTree>
    <p:extLst>
      <p:ext uri="{BB962C8B-B14F-4D97-AF65-F5344CB8AC3E}">
        <p14:creationId xmlns:p14="http://schemas.microsoft.com/office/powerpoint/2010/main" val="33113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GB"/>
          </a:p>
        </p:txBody>
      </p:sp>
      <p:sp>
        <p:nvSpPr>
          <p:cNvPr id="6" name="Footer Placeholder 5"/>
          <p:cNvSpPr>
            <a:spLocks noGrp="1"/>
          </p:cNvSpPr>
          <p:nvPr>
            <p:ph type="ftr" sz="quarter" idx="11"/>
          </p:nvPr>
        </p:nvSpPr>
        <p:spPr/>
        <p:txBody>
          <a:bodyPr/>
          <a:lstStyle/>
          <a:p>
            <a:r>
              <a:rPr lang="en-GB"/>
              <a:t>Covid-19:  next steps for health and wellbeing</a:t>
            </a:r>
          </a:p>
        </p:txBody>
      </p:sp>
      <p:sp>
        <p:nvSpPr>
          <p:cNvPr id="7" name="Slide Number Placeholder 6"/>
          <p:cNvSpPr>
            <a:spLocks noGrp="1"/>
          </p:cNvSpPr>
          <p:nvPr>
            <p:ph type="sldNum" sz="quarter" idx="12"/>
          </p:nvPr>
        </p:nvSpPr>
        <p:spPr/>
        <p:txBody>
          <a:bodyPr/>
          <a:lstStyle/>
          <a:p>
            <a:fld id="{4BC33A9A-E9AF-4492-960B-38FAB84457F7}" type="slidenum">
              <a:rPr lang="en-GB" smtClean="0"/>
              <a:t>‹#›</a:t>
            </a:fld>
            <a:endParaRPr lang="en-GB"/>
          </a:p>
        </p:txBody>
      </p:sp>
    </p:spTree>
    <p:extLst>
      <p:ext uri="{BB962C8B-B14F-4D97-AF65-F5344CB8AC3E}">
        <p14:creationId xmlns:p14="http://schemas.microsoft.com/office/powerpoint/2010/main" val="21690364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ext only slide">
    <p:spTree>
      <p:nvGrpSpPr>
        <p:cNvPr id="1" name=""/>
        <p:cNvGrpSpPr/>
        <p:nvPr/>
      </p:nvGrpSpPr>
      <p:grpSpPr>
        <a:xfrm>
          <a:off x="0" y="0"/>
          <a:ext cx="0" cy="0"/>
          <a:chOff x="0" y="0"/>
          <a:chExt cx="0" cy="0"/>
        </a:xfrm>
      </p:grpSpPr>
      <p:sp>
        <p:nvSpPr>
          <p:cNvPr id="9" name="Text Placeholder 8"/>
          <p:cNvSpPr>
            <a:spLocks noGrp="1"/>
          </p:cNvSpPr>
          <p:nvPr>
            <p:ph type="body" sz="quarter" idx="10" hasCustomPrompt="1"/>
          </p:nvPr>
        </p:nvSpPr>
        <p:spPr>
          <a:xfrm>
            <a:off x="428619" y="871617"/>
            <a:ext cx="10972145" cy="391557"/>
          </a:xfrm>
          <a:prstGeom prst="rect">
            <a:avLst/>
          </a:prstGeom>
        </p:spPr>
        <p:txBody>
          <a:bodyPr/>
          <a:lstStyle>
            <a:lvl1pPr marL="0" indent="0">
              <a:buNone/>
              <a:defRPr sz="2267" baseline="0">
                <a:solidFill>
                  <a:schemeClr val="bg1"/>
                </a:solidFill>
                <a:latin typeface="Arial MT Lt"/>
              </a:defRPr>
            </a:lvl1pPr>
          </a:lstStyle>
          <a:p>
            <a:pPr lvl="0"/>
            <a:r>
              <a:rPr lang="en-US" dirty="0"/>
              <a:t>Single column slide – Slide title in Arial</a:t>
            </a:r>
            <a:endParaRPr lang="en-GB" dirty="0"/>
          </a:p>
        </p:txBody>
      </p:sp>
      <p:sp>
        <p:nvSpPr>
          <p:cNvPr id="11" name="Text Placeholder 13"/>
          <p:cNvSpPr>
            <a:spLocks noGrp="1"/>
          </p:cNvSpPr>
          <p:nvPr>
            <p:ph type="body" sz="quarter" idx="13" hasCustomPrompt="1"/>
          </p:nvPr>
        </p:nvSpPr>
        <p:spPr>
          <a:xfrm>
            <a:off x="361358" y="2183578"/>
            <a:ext cx="11402023" cy="3726705"/>
          </a:xfrm>
          <a:prstGeom prst="rect">
            <a:avLst/>
          </a:prstGeom>
        </p:spPr>
        <p:txBody>
          <a:bodyPr/>
          <a:lstStyle>
            <a:lvl1pPr marL="259118" marR="0" indent="-259118"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sz="1632" baseline="0">
                <a:latin typeface="Arial MT Lt"/>
              </a:defRPr>
            </a:lvl1pPr>
            <a:lvl2pPr marL="673707" indent="-259118">
              <a:buFont typeface="Arial" panose="020B0604020202020204" pitchFamily="34" charset="0"/>
              <a:buChar char="•"/>
              <a:defRPr sz="1632">
                <a:latin typeface="Calibri" panose="020F0502020204030204" pitchFamily="34" charset="0"/>
              </a:defRPr>
            </a:lvl2pPr>
          </a:lstStyle>
          <a:p>
            <a:pPr lvl="0"/>
            <a:r>
              <a:rPr lang="en-US" dirty="0"/>
              <a:t>Text ranged left, one paragraph space between lines of text in black</a:t>
            </a:r>
          </a:p>
          <a:p>
            <a:pPr lvl="1"/>
            <a:r>
              <a:rPr lang="en-US" dirty="0"/>
              <a:t>Sub bullet</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endParaRPr lang="en-US" dirty="0"/>
          </a:p>
        </p:txBody>
      </p:sp>
      <p:sp>
        <p:nvSpPr>
          <p:cNvPr id="10" name="Text Placeholder 10"/>
          <p:cNvSpPr>
            <a:spLocks noGrp="1"/>
          </p:cNvSpPr>
          <p:nvPr>
            <p:ph type="body" sz="quarter" idx="11" hasCustomPrompt="1"/>
          </p:nvPr>
        </p:nvSpPr>
        <p:spPr>
          <a:xfrm>
            <a:off x="428619" y="1305793"/>
            <a:ext cx="10972145" cy="391557"/>
          </a:xfrm>
          <a:prstGeom prst="rect">
            <a:avLst/>
          </a:prstGeom>
        </p:spPr>
        <p:txBody>
          <a:bodyPr/>
          <a:lstStyle>
            <a:lvl1pPr marL="0" indent="0">
              <a:buNone/>
              <a:defRPr sz="2267" baseline="0">
                <a:solidFill>
                  <a:schemeClr val="bg1"/>
                </a:solidFill>
                <a:latin typeface="Arial MT Lt"/>
              </a:defRPr>
            </a:lvl1pPr>
          </a:lstStyle>
          <a:p>
            <a:pPr lvl="0"/>
            <a:r>
              <a:rPr lang="en-US" dirty="0"/>
              <a:t>Slide subtitle in Arial</a:t>
            </a:r>
            <a:endParaRPr lang="en-GB" dirty="0"/>
          </a:p>
        </p:txBody>
      </p:sp>
    </p:spTree>
    <p:extLst>
      <p:ext uri="{BB962C8B-B14F-4D97-AF65-F5344CB8AC3E}">
        <p14:creationId xmlns:p14="http://schemas.microsoft.com/office/powerpoint/2010/main" val="386481760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ext and image">
    <p:spTree>
      <p:nvGrpSpPr>
        <p:cNvPr id="1" name=""/>
        <p:cNvGrpSpPr/>
        <p:nvPr/>
      </p:nvGrpSpPr>
      <p:grpSpPr>
        <a:xfrm>
          <a:off x="0" y="0"/>
          <a:ext cx="0" cy="0"/>
          <a:chOff x="0" y="0"/>
          <a:chExt cx="0" cy="0"/>
        </a:xfrm>
      </p:grpSpPr>
      <p:sp>
        <p:nvSpPr>
          <p:cNvPr id="10" name="Content Placeholder 2"/>
          <p:cNvSpPr>
            <a:spLocks noGrp="1"/>
          </p:cNvSpPr>
          <p:nvPr>
            <p:ph idx="10"/>
          </p:nvPr>
        </p:nvSpPr>
        <p:spPr>
          <a:xfrm>
            <a:off x="6342408" y="2183939"/>
            <a:ext cx="5473995" cy="3724776"/>
          </a:xfrm>
          <a:prstGeom prst="rect">
            <a:avLst/>
          </a:prstGeom>
        </p:spPr>
        <p:txBody>
          <a:bodyPr/>
          <a:lstStyle>
            <a:lvl1pPr marL="0" indent="0">
              <a:buNone/>
              <a:defRPr/>
            </a:lvl1pPr>
          </a:lstStyle>
          <a:p>
            <a:pPr eaLnBrk="1" hangingPunct="1"/>
            <a:endParaRPr lang="en-US" altLang="en-US" sz="1632" dirty="0">
              <a:latin typeface="Arial MT Lt" charset="0"/>
            </a:endParaRPr>
          </a:p>
        </p:txBody>
      </p:sp>
      <p:sp>
        <p:nvSpPr>
          <p:cNvPr id="11" name="Text Placeholder 8"/>
          <p:cNvSpPr>
            <a:spLocks noGrp="1"/>
          </p:cNvSpPr>
          <p:nvPr>
            <p:ph type="body" sz="quarter" idx="11" hasCustomPrompt="1"/>
          </p:nvPr>
        </p:nvSpPr>
        <p:spPr>
          <a:xfrm>
            <a:off x="428619" y="871617"/>
            <a:ext cx="10972145" cy="391557"/>
          </a:xfrm>
          <a:prstGeom prst="rect">
            <a:avLst/>
          </a:prstGeom>
        </p:spPr>
        <p:txBody>
          <a:bodyPr/>
          <a:lstStyle>
            <a:lvl1pPr marL="0" indent="0">
              <a:buNone/>
              <a:defRPr sz="2267" baseline="0">
                <a:solidFill>
                  <a:schemeClr val="bg1"/>
                </a:solidFill>
                <a:latin typeface="Arial MT Lt"/>
              </a:defRPr>
            </a:lvl1pPr>
          </a:lstStyle>
          <a:p>
            <a:pPr lvl="0"/>
            <a:r>
              <a:rPr lang="en-US" dirty="0"/>
              <a:t>Text and image slide – Slide title in Arial</a:t>
            </a:r>
            <a:endParaRPr lang="en-GB" dirty="0"/>
          </a:p>
        </p:txBody>
      </p:sp>
      <p:sp>
        <p:nvSpPr>
          <p:cNvPr id="14" name="Text Placeholder 13"/>
          <p:cNvSpPr>
            <a:spLocks noGrp="1"/>
          </p:cNvSpPr>
          <p:nvPr>
            <p:ph type="body" sz="quarter" idx="13" hasCustomPrompt="1"/>
          </p:nvPr>
        </p:nvSpPr>
        <p:spPr>
          <a:xfrm>
            <a:off x="287444" y="2185232"/>
            <a:ext cx="5473995" cy="3725051"/>
          </a:xfrm>
          <a:prstGeom prst="rect">
            <a:avLst/>
          </a:prstGeom>
        </p:spPr>
        <p:txBody>
          <a:bodyPr/>
          <a:lstStyle>
            <a:lvl1pPr marL="259118" marR="0" indent="-259118"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sz="1632" baseline="0">
                <a:latin typeface="Arial MT Lt"/>
              </a:defRPr>
            </a:lvl1pPr>
            <a:lvl2pPr>
              <a:defRPr sz="1632">
                <a:latin typeface="Calibri" panose="020F0502020204030204" pitchFamily="34" charset="0"/>
              </a:defRPr>
            </a:lvl2pPr>
          </a:lstStyle>
          <a:p>
            <a:pPr lvl="0"/>
            <a:r>
              <a:rPr lang="en-US" dirty="0"/>
              <a:t>Text ranged left, one paragraph space between lines of text in black</a:t>
            </a:r>
          </a:p>
          <a:p>
            <a:pPr lvl="1"/>
            <a:r>
              <a:rPr lang="en-US" dirty="0"/>
              <a:t>Sub bullet</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a:p>
            <a:pPr lvl="0"/>
            <a:endParaRPr lang="en-US" dirty="0"/>
          </a:p>
          <a:p>
            <a:pPr marL="207294" marR="0" lvl="0" indent="-207294" algn="l" defTabSz="829178" rtl="0" eaLnBrk="1" fontAlgn="auto" latinLnBrk="0" hangingPunct="1">
              <a:lnSpc>
                <a:spcPct val="90000"/>
              </a:lnSpc>
              <a:spcBef>
                <a:spcPts val="907"/>
              </a:spcBef>
              <a:spcAft>
                <a:spcPts val="0"/>
              </a:spcAft>
              <a:buClrTx/>
              <a:buSzTx/>
              <a:buFont typeface="Arial" panose="020B0604020202020204" pitchFamily="34" charset="0"/>
              <a:buChar char="•"/>
              <a:tabLst/>
              <a:defRPr/>
            </a:pPr>
            <a:r>
              <a:rPr lang="en-US" dirty="0"/>
              <a:t>Text ranged left, one paragraph space between lines of text in black</a:t>
            </a:r>
          </a:p>
        </p:txBody>
      </p:sp>
      <p:sp>
        <p:nvSpPr>
          <p:cNvPr id="12" name="Text Placeholder 10"/>
          <p:cNvSpPr>
            <a:spLocks noGrp="1"/>
          </p:cNvSpPr>
          <p:nvPr>
            <p:ph type="body" sz="quarter" idx="12" hasCustomPrompt="1"/>
          </p:nvPr>
        </p:nvSpPr>
        <p:spPr>
          <a:xfrm>
            <a:off x="428619" y="1305793"/>
            <a:ext cx="10972145" cy="391557"/>
          </a:xfrm>
          <a:prstGeom prst="rect">
            <a:avLst/>
          </a:prstGeom>
        </p:spPr>
        <p:txBody>
          <a:bodyPr/>
          <a:lstStyle>
            <a:lvl1pPr marL="0" indent="0">
              <a:buNone/>
              <a:defRPr sz="2267" baseline="0">
                <a:solidFill>
                  <a:schemeClr val="bg1"/>
                </a:solidFill>
                <a:latin typeface="Arial MT Lt"/>
              </a:defRPr>
            </a:lvl1pPr>
          </a:lstStyle>
          <a:p>
            <a:pPr lvl="0"/>
            <a:r>
              <a:rPr lang="en-US" dirty="0"/>
              <a:t>Slide subtitle in Arial</a:t>
            </a:r>
            <a:endParaRPr lang="en-GB" dirty="0"/>
          </a:p>
        </p:txBody>
      </p:sp>
    </p:spTree>
    <p:extLst>
      <p:ext uri="{BB962C8B-B14F-4D97-AF65-F5344CB8AC3E}">
        <p14:creationId xmlns:p14="http://schemas.microsoft.com/office/powerpoint/2010/main" val="13282827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 - Title Slide">
    <p:spTree>
      <p:nvGrpSpPr>
        <p:cNvPr id="1" name=""/>
        <p:cNvGrpSpPr/>
        <p:nvPr/>
      </p:nvGrpSpPr>
      <p:grpSpPr>
        <a:xfrm>
          <a:off x="0" y="0"/>
          <a:ext cx="0" cy="0"/>
          <a:chOff x="0" y="0"/>
          <a:chExt cx="0" cy="0"/>
        </a:xfrm>
      </p:grpSpPr>
      <p:pic>
        <p:nvPicPr>
          <p:cNvPr id="11" name="Picture 1" descr="1-72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916" y="247602"/>
            <a:ext cx="11612548" cy="41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Placeholder 11"/>
          <p:cNvSpPr>
            <a:spLocks noGrp="1"/>
          </p:cNvSpPr>
          <p:nvPr>
            <p:ph type="body" sz="quarter" idx="11" hasCustomPrompt="1"/>
          </p:nvPr>
        </p:nvSpPr>
        <p:spPr>
          <a:xfrm>
            <a:off x="385997" y="5359552"/>
            <a:ext cx="5741992" cy="260557"/>
          </a:xfrm>
          <a:prstGeom prst="rect">
            <a:avLst/>
          </a:prstGeom>
        </p:spPr>
        <p:txBody>
          <a:bodyPr/>
          <a:lstStyle>
            <a:lvl1pPr marL="0" indent="0">
              <a:buNone/>
              <a:defRPr sz="1270" baseline="0">
                <a:solidFill>
                  <a:schemeClr val="bg1"/>
                </a:solidFill>
                <a:latin typeface="Calibri" panose="020F0502020204030204" pitchFamily="34" charset="0"/>
              </a:defRPr>
            </a:lvl1pPr>
            <a:lvl5pPr marL="1891562" indent="0">
              <a:buNone/>
              <a:defRPr/>
            </a:lvl5pPr>
          </a:lstStyle>
          <a:p>
            <a:pPr lvl="0"/>
            <a:r>
              <a:rPr lang="en-US" dirty="0"/>
              <a:t>www.herts.ac.uk/computerscience</a:t>
            </a:r>
          </a:p>
        </p:txBody>
      </p:sp>
      <p:sp>
        <p:nvSpPr>
          <p:cNvPr id="3" name="Text Placeholder 2"/>
          <p:cNvSpPr>
            <a:spLocks noGrp="1"/>
          </p:cNvSpPr>
          <p:nvPr>
            <p:ph type="body" sz="quarter" idx="12" hasCustomPrompt="1"/>
          </p:nvPr>
        </p:nvSpPr>
        <p:spPr>
          <a:xfrm>
            <a:off x="385996" y="4534368"/>
            <a:ext cx="11087123" cy="392997"/>
          </a:xfrm>
          <a:prstGeom prst="rect">
            <a:avLst/>
          </a:prstGeom>
        </p:spPr>
        <p:txBody>
          <a:bodyPr/>
          <a:lstStyle>
            <a:lvl1pPr marL="0" indent="0">
              <a:buNone/>
              <a:defRPr sz="2358" baseline="0">
                <a:solidFill>
                  <a:schemeClr val="bg1"/>
                </a:solidFill>
              </a:defRPr>
            </a:lvl1pPr>
            <a:lvl5pPr marL="1891562" indent="0">
              <a:buNone/>
              <a:defRPr/>
            </a:lvl5pPr>
          </a:lstStyle>
          <a:p>
            <a:pPr lvl="0"/>
            <a:r>
              <a:rPr lang="en-US" dirty="0"/>
              <a:t>Enter presentation title here</a:t>
            </a:r>
          </a:p>
        </p:txBody>
      </p:sp>
      <p:sp>
        <p:nvSpPr>
          <p:cNvPr id="5" name="Text Placeholder 4"/>
          <p:cNvSpPr>
            <a:spLocks noGrp="1"/>
          </p:cNvSpPr>
          <p:nvPr>
            <p:ph type="body" sz="quarter" idx="13" hasCustomPrompt="1"/>
          </p:nvPr>
        </p:nvSpPr>
        <p:spPr>
          <a:xfrm>
            <a:off x="385996" y="4962015"/>
            <a:ext cx="11087123" cy="362766"/>
          </a:xfrm>
          <a:prstGeom prst="rect">
            <a:avLst/>
          </a:prstGeom>
        </p:spPr>
        <p:txBody>
          <a:bodyPr/>
          <a:lstStyle>
            <a:lvl1pPr marL="0" indent="0">
              <a:buNone/>
              <a:defRPr sz="2358" baseline="0">
                <a:solidFill>
                  <a:schemeClr val="bg1"/>
                </a:solidFill>
              </a:defRPr>
            </a:lvl1pPr>
            <a:lvl2pPr marL="472171" indent="0">
              <a:buNone/>
              <a:defRPr/>
            </a:lvl2pPr>
            <a:lvl5pPr marL="1891562" indent="0">
              <a:buNone/>
              <a:defRPr/>
            </a:lvl5pPr>
          </a:lstStyle>
          <a:p>
            <a:pPr lvl="0"/>
            <a:r>
              <a:rPr lang="en-US" dirty="0"/>
              <a:t>Enter subtitle here</a:t>
            </a:r>
          </a:p>
        </p:txBody>
      </p:sp>
      <p:pic>
        <p:nvPicPr>
          <p:cNvPr id="10" name="Picture 9" descr="UH_LOGO_BLACK_P_PRO.BLACK_CMYK_1115.ai">
            <a:extLst>
              <a:ext uri="{FF2B5EF4-FFF2-40B4-BE49-F238E27FC236}">
                <a16:creationId xmlns:a16="http://schemas.microsoft.com/office/drawing/2014/main" id="{065388B6-1948-4B72-B064-FA0D7B7FFED0}"/>
              </a:ext>
            </a:extLst>
          </p:cNvPr>
          <p:cNvPicPr>
            <a:picLocks noChangeAspect="1"/>
          </p:cNvPicPr>
          <p:nvPr userDrawn="1"/>
        </p:nvPicPr>
        <p:blipFill>
          <a:blip r:embed="rId3">
            <a:extLst>
              <a:ext uri="{28A0092B-C50C-407E-A947-70E740481C1C}">
                <a14:useLocalDpi xmlns:a14="http://schemas.microsoft.com/office/drawing/2010/main" val="0"/>
              </a:ext>
            </a:extLst>
          </a:blip>
          <a:srcRect l="3175" r="2"/>
          <a:stretch>
            <a:fillRect/>
          </a:stretch>
        </p:blipFill>
        <p:spPr bwMode="auto">
          <a:xfrm>
            <a:off x="429156" y="424666"/>
            <a:ext cx="3071087"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705028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 - Title Slide">
    <p:spTree>
      <p:nvGrpSpPr>
        <p:cNvPr id="1" name=""/>
        <p:cNvGrpSpPr/>
        <p:nvPr/>
      </p:nvGrpSpPr>
      <p:grpSpPr>
        <a:xfrm>
          <a:off x="0" y="0"/>
          <a:ext cx="0" cy="0"/>
          <a:chOff x="0" y="0"/>
          <a:chExt cx="0" cy="0"/>
        </a:xfrm>
      </p:grpSpPr>
      <p:pic>
        <p:nvPicPr>
          <p:cNvPr id="13" name="Picture 1" descr="2-72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916" y="247602"/>
            <a:ext cx="11612548" cy="41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2" hasCustomPrompt="1"/>
          </p:nvPr>
        </p:nvSpPr>
        <p:spPr>
          <a:xfrm>
            <a:off x="385996" y="4534368"/>
            <a:ext cx="11087123" cy="392997"/>
          </a:xfrm>
          <a:prstGeom prst="rect">
            <a:avLst/>
          </a:prstGeom>
        </p:spPr>
        <p:txBody>
          <a:bodyPr/>
          <a:lstStyle>
            <a:lvl1pPr marL="0" indent="0">
              <a:buNone/>
              <a:defRPr sz="2358" baseline="0">
                <a:solidFill>
                  <a:schemeClr val="bg1"/>
                </a:solidFill>
              </a:defRPr>
            </a:lvl1pPr>
            <a:lvl5pPr marL="1891562" indent="0">
              <a:buNone/>
              <a:defRPr/>
            </a:lvl5pPr>
          </a:lstStyle>
          <a:p>
            <a:pPr lvl="0"/>
            <a:r>
              <a:rPr lang="en-US" dirty="0"/>
              <a:t>Enter presentation title here</a:t>
            </a:r>
          </a:p>
        </p:txBody>
      </p:sp>
      <p:sp>
        <p:nvSpPr>
          <p:cNvPr id="9" name="Text Placeholder 4"/>
          <p:cNvSpPr>
            <a:spLocks noGrp="1"/>
          </p:cNvSpPr>
          <p:nvPr>
            <p:ph type="body" sz="quarter" idx="13" hasCustomPrompt="1"/>
          </p:nvPr>
        </p:nvSpPr>
        <p:spPr>
          <a:xfrm>
            <a:off x="385996" y="4962015"/>
            <a:ext cx="11087123" cy="362766"/>
          </a:xfrm>
          <a:prstGeom prst="rect">
            <a:avLst/>
          </a:prstGeom>
        </p:spPr>
        <p:txBody>
          <a:bodyPr/>
          <a:lstStyle>
            <a:lvl1pPr marL="0" indent="0">
              <a:buNone/>
              <a:defRPr sz="2358" baseline="0">
                <a:solidFill>
                  <a:schemeClr val="bg1"/>
                </a:solidFill>
              </a:defRPr>
            </a:lvl1pPr>
            <a:lvl2pPr marL="472171" indent="0">
              <a:buNone/>
              <a:defRPr/>
            </a:lvl2pPr>
            <a:lvl5pPr marL="1891562" indent="0">
              <a:buNone/>
              <a:defRPr/>
            </a:lvl5pPr>
          </a:lstStyle>
          <a:p>
            <a:pPr lvl="0"/>
            <a:r>
              <a:rPr lang="en-US" dirty="0"/>
              <a:t>Enter subtitle here</a:t>
            </a:r>
          </a:p>
        </p:txBody>
      </p:sp>
      <p:sp>
        <p:nvSpPr>
          <p:cNvPr id="10" name="Text Placeholder 11"/>
          <p:cNvSpPr>
            <a:spLocks noGrp="1"/>
          </p:cNvSpPr>
          <p:nvPr>
            <p:ph type="body" sz="quarter" idx="11" hasCustomPrompt="1"/>
          </p:nvPr>
        </p:nvSpPr>
        <p:spPr>
          <a:xfrm>
            <a:off x="385997" y="5359552"/>
            <a:ext cx="5741992" cy="260557"/>
          </a:xfrm>
          <a:prstGeom prst="rect">
            <a:avLst/>
          </a:prstGeom>
        </p:spPr>
        <p:txBody>
          <a:bodyPr/>
          <a:lstStyle>
            <a:lvl1pPr marL="0" indent="0">
              <a:buNone/>
              <a:defRPr sz="1270" baseline="0">
                <a:solidFill>
                  <a:schemeClr val="bg1"/>
                </a:solidFill>
                <a:latin typeface="Calibri" panose="020F0502020204030204" pitchFamily="34" charset="0"/>
              </a:defRPr>
            </a:lvl1pPr>
            <a:lvl5pPr marL="1891562" indent="0">
              <a:buNone/>
              <a:defRPr/>
            </a:lvl5pPr>
          </a:lstStyle>
          <a:p>
            <a:pPr lvl="0"/>
            <a:r>
              <a:rPr lang="en-US" dirty="0"/>
              <a:t>www.herts.ac.uk/computerscience</a:t>
            </a:r>
          </a:p>
        </p:txBody>
      </p:sp>
      <p:pic>
        <p:nvPicPr>
          <p:cNvPr id="8" name="Picture 9" descr="UH_LOGO_BLACK_P_PRO.BLACK_CMYK_1115.ai">
            <a:extLst>
              <a:ext uri="{FF2B5EF4-FFF2-40B4-BE49-F238E27FC236}">
                <a16:creationId xmlns:a16="http://schemas.microsoft.com/office/drawing/2014/main" id="{28E1BDC9-9C91-4634-AACC-8918BCDC0515}"/>
              </a:ext>
            </a:extLst>
          </p:cNvPr>
          <p:cNvPicPr>
            <a:picLocks noChangeAspect="1"/>
          </p:cNvPicPr>
          <p:nvPr userDrawn="1"/>
        </p:nvPicPr>
        <p:blipFill>
          <a:blip r:embed="rId3">
            <a:extLst>
              <a:ext uri="{28A0092B-C50C-407E-A947-70E740481C1C}">
                <a14:useLocalDpi xmlns:a14="http://schemas.microsoft.com/office/drawing/2010/main" val="0"/>
              </a:ext>
            </a:extLst>
          </a:blip>
          <a:srcRect l="3175" r="2"/>
          <a:stretch>
            <a:fillRect/>
          </a:stretch>
        </p:blipFill>
        <p:spPr bwMode="auto">
          <a:xfrm>
            <a:off x="429156" y="424666"/>
            <a:ext cx="3071087"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67856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 Title Slide">
    <p:spTree>
      <p:nvGrpSpPr>
        <p:cNvPr id="1" name=""/>
        <p:cNvGrpSpPr/>
        <p:nvPr/>
      </p:nvGrpSpPr>
      <p:grpSpPr>
        <a:xfrm>
          <a:off x="0" y="0"/>
          <a:ext cx="0" cy="0"/>
          <a:chOff x="0" y="0"/>
          <a:chExt cx="0" cy="0"/>
        </a:xfrm>
      </p:grpSpPr>
      <p:pic>
        <p:nvPicPr>
          <p:cNvPr id="7" name="Picture 1" descr="3-72-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916" y="247602"/>
            <a:ext cx="11612548" cy="41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2" hasCustomPrompt="1"/>
          </p:nvPr>
        </p:nvSpPr>
        <p:spPr>
          <a:xfrm>
            <a:off x="385996" y="4534368"/>
            <a:ext cx="11087123" cy="392997"/>
          </a:xfrm>
          <a:prstGeom prst="rect">
            <a:avLst/>
          </a:prstGeom>
        </p:spPr>
        <p:txBody>
          <a:bodyPr/>
          <a:lstStyle>
            <a:lvl1pPr marL="0" indent="0">
              <a:buNone/>
              <a:defRPr sz="2358" baseline="0">
                <a:solidFill>
                  <a:schemeClr val="bg1"/>
                </a:solidFill>
              </a:defRPr>
            </a:lvl1pPr>
            <a:lvl5pPr marL="1891562" indent="0">
              <a:buNone/>
              <a:defRPr/>
            </a:lvl5pPr>
          </a:lstStyle>
          <a:p>
            <a:pPr lvl="0"/>
            <a:r>
              <a:rPr lang="en-US" dirty="0"/>
              <a:t>Enter presentation title here</a:t>
            </a:r>
          </a:p>
        </p:txBody>
      </p:sp>
      <p:sp>
        <p:nvSpPr>
          <p:cNvPr id="10" name="Text Placeholder 4"/>
          <p:cNvSpPr>
            <a:spLocks noGrp="1"/>
          </p:cNvSpPr>
          <p:nvPr>
            <p:ph type="body" sz="quarter" idx="13" hasCustomPrompt="1"/>
          </p:nvPr>
        </p:nvSpPr>
        <p:spPr>
          <a:xfrm>
            <a:off x="385996" y="4962015"/>
            <a:ext cx="11087123" cy="362766"/>
          </a:xfrm>
          <a:prstGeom prst="rect">
            <a:avLst/>
          </a:prstGeom>
        </p:spPr>
        <p:txBody>
          <a:bodyPr/>
          <a:lstStyle>
            <a:lvl1pPr marL="0" indent="0">
              <a:buNone/>
              <a:defRPr sz="2358" baseline="0">
                <a:solidFill>
                  <a:schemeClr val="bg1"/>
                </a:solidFill>
              </a:defRPr>
            </a:lvl1pPr>
            <a:lvl2pPr marL="472171" indent="0">
              <a:buNone/>
              <a:defRPr/>
            </a:lvl2pPr>
            <a:lvl5pPr marL="1891562" indent="0">
              <a:buNone/>
              <a:defRPr/>
            </a:lvl5pPr>
          </a:lstStyle>
          <a:p>
            <a:pPr lvl="0"/>
            <a:r>
              <a:rPr lang="en-US" dirty="0"/>
              <a:t>Enter subtitle here</a:t>
            </a:r>
          </a:p>
        </p:txBody>
      </p:sp>
      <p:sp>
        <p:nvSpPr>
          <p:cNvPr id="14" name="Text Placeholder 11"/>
          <p:cNvSpPr>
            <a:spLocks noGrp="1"/>
          </p:cNvSpPr>
          <p:nvPr>
            <p:ph type="body" sz="quarter" idx="11" hasCustomPrompt="1"/>
          </p:nvPr>
        </p:nvSpPr>
        <p:spPr>
          <a:xfrm>
            <a:off x="385997" y="5359552"/>
            <a:ext cx="5741992" cy="260557"/>
          </a:xfrm>
          <a:prstGeom prst="rect">
            <a:avLst/>
          </a:prstGeom>
        </p:spPr>
        <p:txBody>
          <a:bodyPr/>
          <a:lstStyle>
            <a:lvl1pPr marL="0" indent="0">
              <a:buNone/>
              <a:defRPr sz="1270" baseline="0">
                <a:latin typeface="Calibri" panose="020F0502020204030204" pitchFamily="34" charset="0"/>
              </a:defRPr>
            </a:lvl1pPr>
            <a:lvl5pPr marL="1891562" indent="0">
              <a:buNone/>
              <a:defRPr/>
            </a:lvl5pPr>
          </a:lstStyle>
          <a:p>
            <a:pPr lvl="0"/>
            <a:r>
              <a:rPr lang="en-US" dirty="0"/>
              <a:t>www.herts.ac.uk/computerscience</a:t>
            </a:r>
          </a:p>
        </p:txBody>
      </p:sp>
      <p:pic>
        <p:nvPicPr>
          <p:cNvPr id="8" name="Picture 9" descr="UH_LOGO_BLACK_P_PRO.BLACK_CMYK_1115.ai">
            <a:extLst>
              <a:ext uri="{FF2B5EF4-FFF2-40B4-BE49-F238E27FC236}">
                <a16:creationId xmlns:a16="http://schemas.microsoft.com/office/drawing/2014/main" id="{DE980DDD-26D8-4169-A3C6-75A50F1EA7FE}"/>
              </a:ext>
            </a:extLst>
          </p:cNvPr>
          <p:cNvPicPr>
            <a:picLocks noChangeAspect="1"/>
          </p:cNvPicPr>
          <p:nvPr userDrawn="1"/>
        </p:nvPicPr>
        <p:blipFill>
          <a:blip r:embed="rId3">
            <a:extLst>
              <a:ext uri="{28A0092B-C50C-407E-A947-70E740481C1C}">
                <a14:useLocalDpi xmlns:a14="http://schemas.microsoft.com/office/drawing/2010/main" val="0"/>
              </a:ext>
            </a:extLst>
          </a:blip>
          <a:srcRect l="3175" r="2"/>
          <a:stretch>
            <a:fillRect/>
          </a:stretch>
        </p:blipFill>
        <p:spPr bwMode="auto">
          <a:xfrm>
            <a:off x="429156" y="424666"/>
            <a:ext cx="3071087"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12311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 - Title Slide">
    <p:spTree>
      <p:nvGrpSpPr>
        <p:cNvPr id="1" name=""/>
        <p:cNvGrpSpPr/>
        <p:nvPr/>
      </p:nvGrpSpPr>
      <p:grpSpPr>
        <a:xfrm>
          <a:off x="0" y="0"/>
          <a:ext cx="0" cy="0"/>
          <a:chOff x="0" y="0"/>
          <a:chExt cx="0" cy="0"/>
        </a:xfrm>
      </p:grpSpPr>
      <p:pic>
        <p:nvPicPr>
          <p:cNvPr id="13" name="Picture 1" descr="5-72-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916" y="247602"/>
            <a:ext cx="11612548" cy="41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2" hasCustomPrompt="1"/>
          </p:nvPr>
        </p:nvSpPr>
        <p:spPr>
          <a:xfrm>
            <a:off x="385996" y="4534368"/>
            <a:ext cx="11087123" cy="392997"/>
          </a:xfrm>
          <a:prstGeom prst="rect">
            <a:avLst/>
          </a:prstGeom>
        </p:spPr>
        <p:txBody>
          <a:bodyPr/>
          <a:lstStyle>
            <a:lvl1pPr marL="0" indent="0">
              <a:buNone/>
              <a:defRPr sz="2358" baseline="0">
                <a:solidFill>
                  <a:schemeClr val="bg1"/>
                </a:solidFill>
              </a:defRPr>
            </a:lvl1pPr>
            <a:lvl5pPr marL="1891562" indent="0">
              <a:buNone/>
              <a:defRPr/>
            </a:lvl5pPr>
          </a:lstStyle>
          <a:p>
            <a:pPr lvl="0"/>
            <a:r>
              <a:rPr lang="en-US" dirty="0"/>
              <a:t>Enter presentation title here</a:t>
            </a:r>
          </a:p>
        </p:txBody>
      </p:sp>
      <p:sp>
        <p:nvSpPr>
          <p:cNvPr id="10" name="Text Placeholder 4"/>
          <p:cNvSpPr>
            <a:spLocks noGrp="1"/>
          </p:cNvSpPr>
          <p:nvPr>
            <p:ph type="body" sz="quarter" idx="13" hasCustomPrompt="1"/>
          </p:nvPr>
        </p:nvSpPr>
        <p:spPr>
          <a:xfrm>
            <a:off x="385996" y="4962015"/>
            <a:ext cx="11087123" cy="362766"/>
          </a:xfrm>
          <a:prstGeom prst="rect">
            <a:avLst/>
          </a:prstGeom>
        </p:spPr>
        <p:txBody>
          <a:bodyPr/>
          <a:lstStyle>
            <a:lvl1pPr marL="0" indent="0">
              <a:buNone/>
              <a:defRPr sz="2358" baseline="0">
                <a:solidFill>
                  <a:schemeClr val="bg1"/>
                </a:solidFill>
              </a:defRPr>
            </a:lvl1pPr>
            <a:lvl2pPr marL="472171" indent="0">
              <a:buNone/>
              <a:defRPr/>
            </a:lvl2pPr>
            <a:lvl5pPr marL="1891562" indent="0">
              <a:buNone/>
              <a:defRPr/>
            </a:lvl5pPr>
          </a:lstStyle>
          <a:p>
            <a:pPr lvl="0"/>
            <a:r>
              <a:rPr lang="en-US" dirty="0"/>
              <a:t>Enter subtitle here</a:t>
            </a:r>
          </a:p>
        </p:txBody>
      </p:sp>
      <p:sp>
        <p:nvSpPr>
          <p:cNvPr id="14" name="Text Placeholder 11"/>
          <p:cNvSpPr>
            <a:spLocks noGrp="1"/>
          </p:cNvSpPr>
          <p:nvPr>
            <p:ph type="body" sz="quarter" idx="11" hasCustomPrompt="1"/>
          </p:nvPr>
        </p:nvSpPr>
        <p:spPr>
          <a:xfrm>
            <a:off x="385997" y="5359552"/>
            <a:ext cx="5741992" cy="260557"/>
          </a:xfrm>
          <a:prstGeom prst="rect">
            <a:avLst/>
          </a:prstGeom>
        </p:spPr>
        <p:txBody>
          <a:bodyPr/>
          <a:lstStyle>
            <a:lvl1pPr marL="0" indent="0">
              <a:buNone/>
              <a:defRPr sz="1270" baseline="0">
                <a:solidFill>
                  <a:schemeClr val="bg1"/>
                </a:solidFill>
                <a:latin typeface="Calibri" panose="020F0502020204030204" pitchFamily="34" charset="0"/>
              </a:defRPr>
            </a:lvl1pPr>
            <a:lvl5pPr marL="1891562" indent="0">
              <a:buNone/>
              <a:defRPr/>
            </a:lvl5pPr>
          </a:lstStyle>
          <a:p>
            <a:pPr lvl="0"/>
            <a:r>
              <a:rPr lang="en-US" dirty="0"/>
              <a:t>www.herts.ac.uk/computerscience</a:t>
            </a:r>
          </a:p>
        </p:txBody>
      </p:sp>
      <p:pic>
        <p:nvPicPr>
          <p:cNvPr id="8" name="Picture 9" descr="UH_LOGO_BLACK_P_PRO.BLACK_CMYK_1115.ai">
            <a:extLst>
              <a:ext uri="{FF2B5EF4-FFF2-40B4-BE49-F238E27FC236}">
                <a16:creationId xmlns:a16="http://schemas.microsoft.com/office/drawing/2014/main" id="{AED2A176-2999-432D-B76D-700DC09EFEAA}"/>
              </a:ext>
            </a:extLst>
          </p:cNvPr>
          <p:cNvPicPr>
            <a:picLocks noChangeAspect="1"/>
          </p:cNvPicPr>
          <p:nvPr userDrawn="1"/>
        </p:nvPicPr>
        <p:blipFill>
          <a:blip r:embed="rId3">
            <a:extLst>
              <a:ext uri="{28A0092B-C50C-407E-A947-70E740481C1C}">
                <a14:useLocalDpi xmlns:a14="http://schemas.microsoft.com/office/drawing/2010/main" val="0"/>
              </a:ext>
            </a:extLst>
          </a:blip>
          <a:srcRect l="3175" r="2"/>
          <a:stretch>
            <a:fillRect/>
          </a:stretch>
        </p:blipFill>
        <p:spPr bwMode="auto">
          <a:xfrm>
            <a:off x="429156" y="424666"/>
            <a:ext cx="3071087"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5724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 - Title Slide">
    <p:spTree>
      <p:nvGrpSpPr>
        <p:cNvPr id="1" name=""/>
        <p:cNvGrpSpPr/>
        <p:nvPr/>
      </p:nvGrpSpPr>
      <p:grpSpPr>
        <a:xfrm>
          <a:off x="0" y="0"/>
          <a:ext cx="0" cy="0"/>
          <a:chOff x="0" y="0"/>
          <a:chExt cx="0" cy="0"/>
        </a:xfrm>
      </p:grpSpPr>
      <p:pic>
        <p:nvPicPr>
          <p:cNvPr id="7" name="Picture 1" descr="3-72-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916" y="247602"/>
            <a:ext cx="11612548" cy="41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2" hasCustomPrompt="1"/>
          </p:nvPr>
        </p:nvSpPr>
        <p:spPr>
          <a:xfrm>
            <a:off x="385996" y="4534368"/>
            <a:ext cx="11087123" cy="392997"/>
          </a:xfrm>
          <a:prstGeom prst="rect">
            <a:avLst/>
          </a:prstGeom>
        </p:spPr>
        <p:txBody>
          <a:bodyPr/>
          <a:lstStyle>
            <a:lvl1pPr marL="0" indent="0">
              <a:buNone/>
              <a:defRPr sz="2358" baseline="0">
                <a:solidFill>
                  <a:schemeClr val="bg1"/>
                </a:solidFill>
              </a:defRPr>
            </a:lvl1pPr>
            <a:lvl5pPr marL="1891562" indent="0">
              <a:buNone/>
              <a:defRPr/>
            </a:lvl5pPr>
          </a:lstStyle>
          <a:p>
            <a:pPr lvl="0"/>
            <a:r>
              <a:rPr lang="en-US" dirty="0"/>
              <a:t>Enter presentation title here</a:t>
            </a:r>
          </a:p>
        </p:txBody>
      </p:sp>
      <p:sp>
        <p:nvSpPr>
          <p:cNvPr id="10" name="Text Placeholder 4"/>
          <p:cNvSpPr>
            <a:spLocks noGrp="1"/>
          </p:cNvSpPr>
          <p:nvPr>
            <p:ph type="body" sz="quarter" idx="13" hasCustomPrompt="1"/>
          </p:nvPr>
        </p:nvSpPr>
        <p:spPr>
          <a:xfrm>
            <a:off x="385996" y="4962015"/>
            <a:ext cx="11087123" cy="362766"/>
          </a:xfrm>
          <a:prstGeom prst="rect">
            <a:avLst/>
          </a:prstGeom>
        </p:spPr>
        <p:txBody>
          <a:bodyPr/>
          <a:lstStyle>
            <a:lvl1pPr marL="0" indent="0">
              <a:buNone/>
              <a:defRPr sz="2358" baseline="0">
                <a:solidFill>
                  <a:schemeClr val="bg1"/>
                </a:solidFill>
              </a:defRPr>
            </a:lvl1pPr>
            <a:lvl2pPr marL="472171" indent="0">
              <a:buNone/>
              <a:defRPr/>
            </a:lvl2pPr>
            <a:lvl5pPr marL="1891562" indent="0">
              <a:buNone/>
              <a:defRPr/>
            </a:lvl5pPr>
          </a:lstStyle>
          <a:p>
            <a:pPr lvl="0"/>
            <a:r>
              <a:rPr lang="en-US" dirty="0"/>
              <a:t>Enter subtitle here</a:t>
            </a:r>
          </a:p>
        </p:txBody>
      </p:sp>
      <p:sp>
        <p:nvSpPr>
          <p:cNvPr id="14" name="Text Placeholder 11"/>
          <p:cNvSpPr>
            <a:spLocks noGrp="1"/>
          </p:cNvSpPr>
          <p:nvPr>
            <p:ph type="body" sz="quarter" idx="11" hasCustomPrompt="1"/>
          </p:nvPr>
        </p:nvSpPr>
        <p:spPr>
          <a:xfrm>
            <a:off x="385997" y="5359552"/>
            <a:ext cx="5741992" cy="260557"/>
          </a:xfrm>
          <a:prstGeom prst="rect">
            <a:avLst/>
          </a:prstGeom>
        </p:spPr>
        <p:txBody>
          <a:bodyPr/>
          <a:lstStyle>
            <a:lvl1pPr marL="0" indent="0">
              <a:buNone/>
              <a:defRPr sz="1270" baseline="0">
                <a:solidFill>
                  <a:schemeClr val="bg1"/>
                </a:solidFill>
                <a:latin typeface="Calibri" panose="020F0502020204030204" pitchFamily="34" charset="0"/>
              </a:defRPr>
            </a:lvl1pPr>
            <a:lvl5pPr marL="1891562" indent="0">
              <a:buNone/>
              <a:defRPr/>
            </a:lvl5pPr>
          </a:lstStyle>
          <a:p>
            <a:pPr lvl="0"/>
            <a:r>
              <a:rPr lang="en-US" dirty="0"/>
              <a:t>www.herts.ac.uk/computerscience</a:t>
            </a:r>
          </a:p>
        </p:txBody>
      </p:sp>
      <p:pic>
        <p:nvPicPr>
          <p:cNvPr id="8" name="Picture 9" descr="UH_LOGO_BLACK_P_PRO.BLACK_CMYK_1115.ai">
            <a:extLst>
              <a:ext uri="{FF2B5EF4-FFF2-40B4-BE49-F238E27FC236}">
                <a16:creationId xmlns:a16="http://schemas.microsoft.com/office/drawing/2014/main" id="{14F66C0A-083D-44E9-B0F8-C12B8B9D2BBD}"/>
              </a:ext>
            </a:extLst>
          </p:cNvPr>
          <p:cNvPicPr>
            <a:picLocks noChangeAspect="1"/>
          </p:cNvPicPr>
          <p:nvPr userDrawn="1"/>
        </p:nvPicPr>
        <p:blipFill>
          <a:blip r:embed="rId3">
            <a:extLst>
              <a:ext uri="{28A0092B-C50C-407E-A947-70E740481C1C}">
                <a14:useLocalDpi xmlns:a14="http://schemas.microsoft.com/office/drawing/2010/main" val="0"/>
              </a:ext>
            </a:extLst>
          </a:blip>
          <a:srcRect l="3175" r="2"/>
          <a:stretch>
            <a:fillRect/>
          </a:stretch>
        </p:blipFill>
        <p:spPr bwMode="auto">
          <a:xfrm>
            <a:off x="429156" y="424666"/>
            <a:ext cx="3071087"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785523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 - Title Slide">
    <p:spTree>
      <p:nvGrpSpPr>
        <p:cNvPr id="1" name=""/>
        <p:cNvGrpSpPr/>
        <p:nvPr/>
      </p:nvGrpSpPr>
      <p:grpSpPr>
        <a:xfrm>
          <a:off x="0" y="0"/>
          <a:ext cx="0" cy="0"/>
          <a:chOff x="0" y="0"/>
          <a:chExt cx="0" cy="0"/>
        </a:xfrm>
      </p:grpSpPr>
      <p:pic>
        <p:nvPicPr>
          <p:cNvPr id="9" name="Picture 1" descr="6-72-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916" y="247602"/>
            <a:ext cx="11612548" cy="41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2" hasCustomPrompt="1"/>
          </p:nvPr>
        </p:nvSpPr>
        <p:spPr>
          <a:xfrm>
            <a:off x="385996" y="4534368"/>
            <a:ext cx="11087123" cy="392997"/>
          </a:xfrm>
          <a:prstGeom prst="rect">
            <a:avLst/>
          </a:prstGeom>
        </p:spPr>
        <p:txBody>
          <a:bodyPr/>
          <a:lstStyle>
            <a:lvl1pPr marL="0" indent="0">
              <a:buNone/>
              <a:defRPr sz="2358" baseline="0">
                <a:solidFill>
                  <a:schemeClr val="bg1"/>
                </a:solidFill>
              </a:defRPr>
            </a:lvl1pPr>
            <a:lvl5pPr marL="1891562" indent="0">
              <a:buNone/>
              <a:defRPr/>
            </a:lvl5pPr>
          </a:lstStyle>
          <a:p>
            <a:pPr lvl="0"/>
            <a:r>
              <a:rPr lang="en-US" dirty="0"/>
              <a:t>Enter presentation title here</a:t>
            </a:r>
          </a:p>
        </p:txBody>
      </p:sp>
      <p:sp>
        <p:nvSpPr>
          <p:cNvPr id="10" name="Text Placeholder 4"/>
          <p:cNvSpPr>
            <a:spLocks noGrp="1"/>
          </p:cNvSpPr>
          <p:nvPr>
            <p:ph type="body" sz="quarter" idx="13" hasCustomPrompt="1"/>
          </p:nvPr>
        </p:nvSpPr>
        <p:spPr>
          <a:xfrm>
            <a:off x="385996" y="4962015"/>
            <a:ext cx="11087123" cy="362766"/>
          </a:xfrm>
          <a:prstGeom prst="rect">
            <a:avLst/>
          </a:prstGeom>
        </p:spPr>
        <p:txBody>
          <a:bodyPr/>
          <a:lstStyle>
            <a:lvl1pPr marL="0" indent="0">
              <a:buNone/>
              <a:defRPr sz="2358" baseline="0">
                <a:solidFill>
                  <a:schemeClr val="bg1"/>
                </a:solidFill>
              </a:defRPr>
            </a:lvl1pPr>
            <a:lvl2pPr marL="472171" indent="0">
              <a:buNone/>
              <a:defRPr/>
            </a:lvl2pPr>
            <a:lvl5pPr marL="1891562" indent="0">
              <a:buNone/>
              <a:defRPr/>
            </a:lvl5pPr>
          </a:lstStyle>
          <a:p>
            <a:pPr lvl="0"/>
            <a:r>
              <a:rPr lang="en-US" dirty="0"/>
              <a:t>Enter subtitle here</a:t>
            </a:r>
          </a:p>
        </p:txBody>
      </p:sp>
      <p:sp>
        <p:nvSpPr>
          <p:cNvPr id="14" name="Text Placeholder 11"/>
          <p:cNvSpPr>
            <a:spLocks noGrp="1"/>
          </p:cNvSpPr>
          <p:nvPr>
            <p:ph type="body" sz="quarter" idx="11" hasCustomPrompt="1"/>
          </p:nvPr>
        </p:nvSpPr>
        <p:spPr>
          <a:xfrm>
            <a:off x="385997" y="5359552"/>
            <a:ext cx="5741992" cy="260557"/>
          </a:xfrm>
          <a:prstGeom prst="rect">
            <a:avLst/>
          </a:prstGeom>
        </p:spPr>
        <p:txBody>
          <a:bodyPr/>
          <a:lstStyle>
            <a:lvl1pPr marL="0" indent="0">
              <a:buNone/>
              <a:defRPr sz="1270" baseline="0">
                <a:solidFill>
                  <a:schemeClr val="bg1"/>
                </a:solidFill>
                <a:latin typeface="Calibri" panose="020F0502020204030204" pitchFamily="34" charset="0"/>
              </a:defRPr>
            </a:lvl1pPr>
            <a:lvl5pPr marL="1891562" indent="0">
              <a:buNone/>
              <a:defRPr/>
            </a:lvl5pPr>
          </a:lstStyle>
          <a:p>
            <a:pPr lvl="0"/>
            <a:r>
              <a:rPr lang="en-US" dirty="0"/>
              <a:t>www.herts.ac.uk/computerscience</a:t>
            </a:r>
          </a:p>
        </p:txBody>
      </p:sp>
      <p:pic>
        <p:nvPicPr>
          <p:cNvPr id="8" name="Picture 9" descr="UH_LOGO_BLACK_P_PRO.BLACK_CMYK_1115.ai">
            <a:extLst>
              <a:ext uri="{FF2B5EF4-FFF2-40B4-BE49-F238E27FC236}">
                <a16:creationId xmlns:a16="http://schemas.microsoft.com/office/drawing/2014/main" id="{2DA3CEC7-B65D-42F4-8389-02505F62B299}"/>
              </a:ext>
            </a:extLst>
          </p:cNvPr>
          <p:cNvPicPr>
            <a:picLocks noChangeAspect="1"/>
          </p:cNvPicPr>
          <p:nvPr userDrawn="1"/>
        </p:nvPicPr>
        <p:blipFill>
          <a:blip r:embed="rId3">
            <a:extLst>
              <a:ext uri="{28A0092B-C50C-407E-A947-70E740481C1C}">
                <a14:useLocalDpi xmlns:a14="http://schemas.microsoft.com/office/drawing/2010/main" val="0"/>
              </a:ext>
            </a:extLst>
          </a:blip>
          <a:srcRect l="3175" r="2"/>
          <a:stretch>
            <a:fillRect/>
          </a:stretch>
        </p:blipFill>
        <p:spPr bwMode="auto">
          <a:xfrm>
            <a:off x="429156" y="424666"/>
            <a:ext cx="3071087"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80693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7 - Title Slide">
    <p:spTree>
      <p:nvGrpSpPr>
        <p:cNvPr id="1" name=""/>
        <p:cNvGrpSpPr/>
        <p:nvPr/>
      </p:nvGrpSpPr>
      <p:grpSpPr>
        <a:xfrm>
          <a:off x="0" y="0"/>
          <a:ext cx="0" cy="0"/>
          <a:chOff x="0" y="0"/>
          <a:chExt cx="0" cy="0"/>
        </a:xfrm>
      </p:grpSpPr>
      <p:pic>
        <p:nvPicPr>
          <p:cNvPr id="7" name="Picture 1" descr="7-72-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916" y="247602"/>
            <a:ext cx="11612548" cy="41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Placeholder 2"/>
          <p:cNvSpPr>
            <a:spLocks noGrp="1"/>
          </p:cNvSpPr>
          <p:nvPr>
            <p:ph type="body" sz="quarter" idx="12" hasCustomPrompt="1"/>
          </p:nvPr>
        </p:nvSpPr>
        <p:spPr>
          <a:xfrm>
            <a:off x="385996" y="4534368"/>
            <a:ext cx="11087123" cy="392997"/>
          </a:xfrm>
          <a:prstGeom prst="rect">
            <a:avLst/>
          </a:prstGeom>
        </p:spPr>
        <p:txBody>
          <a:bodyPr/>
          <a:lstStyle>
            <a:lvl1pPr marL="0" indent="0">
              <a:buNone/>
              <a:defRPr sz="2358" baseline="0">
                <a:solidFill>
                  <a:schemeClr val="bg1"/>
                </a:solidFill>
              </a:defRPr>
            </a:lvl1pPr>
            <a:lvl5pPr marL="1891562" indent="0">
              <a:buNone/>
              <a:defRPr/>
            </a:lvl5pPr>
          </a:lstStyle>
          <a:p>
            <a:pPr lvl="0"/>
            <a:r>
              <a:rPr lang="en-US" dirty="0"/>
              <a:t>Enter presentation title here</a:t>
            </a:r>
          </a:p>
        </p:txBody>
      </p:sp>
      <p:sp>
        <p:nvSpPr>
          <p:cNvPr id="10" name="Text Placeholder 4"/>
          <p:cNvSpPr>
            <a:spLocks noGrp="1"/>
          </p:cNvSpPr>
          <p:nvPr>
            <p:ph type="body" sz="quarter" idx="13" hasCustomPrompt="1"/>
          </p:nvPr>
        </p:nvSpPr>
        <p:spPr>
          <a:xfrm>
            <a:off x="385996" y="4962015"/>
            <a:ext cx="11087123" cy="362766"/>
          </a:xfrm>
          <a:prstGeom prst="rect">
            <a:avLst/>
          </a:prstGeom>
        </p:spPr>
        <p:txBody>
          <a:bodyPr/>
          <a:lstStyle>
            <a:lvl1pPr marL="0" indent="0">
              <a:buNone/>
              <a:defRPr sz="2358" baseline="0">
                <a:solidFill>
                  <a:schemeClr val="bg1"/>
                </a:solidFill>
              </a:defRPr>
            </a:lvl1pPr>
            <a:lvl2pPr marL="472171" indent="0">
              <a:buNone/>
              <a:defRPr/>
            </a:lvl2pPr>
            <a:lvl5pPr marL="1891562" indent="0">
              <a:buNone/>
              <a:defRPr/>
            </a:lvl5pPr>
          </a:lstStyle>
          <a:p>
            <a:pPr lvl="0"/>
            <a:r>
              <a:rPr lang="en-US" dirty="0"/>
              <a:t>Enter subtitle here</a:t>
            </a:r>
          </a:p>
        </p:txBody>
      </p:sp>
      <p:sp>
        <p:nvSpPr>
          <p:cNvPr id="14" name="Text Placeholder 11"/>
          <p:cNvSpPr>
            <a:spLocks noGrp="1"/>
          </p:cNvSpPr>
          <p:nvPr>
            <p:ph type="body" sz="quarter" idx="11" hasCustomPrompt="1"/>
          </p:nvPr>
        </p:nvSpPr>
        <p:spPr>
          <a:xfrm>
            <a:off x="385997" y="5359552"/>
            <a:ext cx="5741992" cy="260557"/>
          </a:xfrm>
          <a:prstGeom prst="rect">
            <a:avLst/>
          </a:prstGeom>
        </p:spPr>
        <p:txBody>
          <a:bodyPr/>
          <a:lstStyle>
            <a:lvl1pPr marL="0" indent="0">
              <a:buNone/>
              <a:defRPr sz="1270" baseline="0">
                <a:solidFill>
                  <a:schemeClr val="bg1"/>
                </a:solidFill>
                <a:latin typeface="Calibri" panose="020F0502020204030204" pitchFamily="34" charset="0"/>
              </a:defRPr>
            </a:lvl1pPr>
            <a:lvl5pPr marL="1891562" indent="0">
              <a:buNone/>
              <a:defRPr/>
            </a:lvl5pPr>
          </a:lstStyle>
          <a:p>
            <a:pPr lvl="0"/>
            <a:r>
              <a:rPr lang="en-US" dirty="0"/>
              <a:t>www.herts.ac.uk/computerscience</a:t>
            </a:r>
          </a:p>
        </p:txBody>
      </p:sp>
      <p:pic>
        <p:nvPicPr>
          <p:cNvPr id="8" name="Picture 9" descr="UH_LOGO_BLACK_P_PRO.BLACK_CMYK_1115.ai">
            <a:extLst>
              <a:ext uri="{FF2B5EF4-FFF2-40B4-BE49-F238E27FC236}">
                <a16:creationId xmlns:a16="http://schemas.microsoft.com/office/drawing/2014/main" id="{F27F1A30-CCC4-436E-B6BE-495DF434DCFA}"/>
              </a:ext>
            </a:extLst>
          </p:cNvPr>
          <p:cNvPicPr>
            <a:picLocks noChangeAspect="1"/>
          </p:cNvPicPr>
          <p:nvPr userDrawn="1"/>
        </p:nvPicPr>
        <p:blipFill>
          <a:blip r:embed="rId3">
            <a:extLst>
              <a:ext uri="{28A0092B-C50C-407E-A947-70E740481C1C}">
                <a14:useLocalDpi xmlns:a14="http://schemas.microsoft.com/office/drawing/2010/main" val="0"/>
              </a:ext>
            </a:extLst>
          </a:blip>
          <a:srcRect l="3175" r="2"/>
          <a:stretch>
            <a:fillRect/>
          </a:stretch>
        </p:blipFill>
        <p:spPr bwMode="auto">
          <a:xfrm>
            <a:off x="429156" y="424666"/>
            <a:ext cx="3071087"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373615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8 - Title Slide">
    <p:spTree>
      <p:nvGrpSpPr>
        <p:cNvPr id="1" name=""/>
        <p:cNvGrpSpPr/>
        <p:nvPr/>
      </p:nvGrpSpPr>
      <p:grpSpPr>
        <a:xfrm>
          <a:off x="0" y="0"/>
          <a:ext cx="0" cy="0"/>
          <a:chOff x="0" y="0"/>
          <a:chExt cx="0" cy="0"/>
        </a:xfrm>
      </p:grpSpPr>
      <p:pic>
        <p:nvPicPr>
          <p:cNvPr id="9" name="Picture 1" descr="8-72-dpi.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7916" y="247602"/>
            <a:ext cx="11612548" cy="416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2"/>
          <p:cNvSpPr>
            <a:spLocks noGrp="1"/>
          </p:cNvSpPr>
          <p:nvPr>
            <p:ph type="body" sz="quarter" idx="12" hasCustomPrompt="1"/>
          </p:nvPr>
        </p:nvSpPr>
        <p:spPr>
          <a:xfrm>
            <a:off x="385996" y="4534368"/>
            <a:ext cx="11087123" cy="392997"/>
          </a:xfrm>
          <a:prstGeom prst="rect">
            <a:avLst/>
          </a:prstGeom>
        </p:spPr>
        <p:txBody>
          <a:bodyPr/>
          <a:lstStyle>
            <a:lvl1pPr marL="0" indent="0">
              <a:buNone/>
              <a:defRPr sz="2358" baseline="0">
                <a:solidFill>
                  <a:schemeClr val="bg1"/>
                </a:solidFill>
              </a:defRPr>
            </a:lvl1pPr>
            <a:lvl5pPr marL="1891562" indent="0">
              <a:buNone/>
              <a:defRPr/>
            </a:lvl5pPr>
          </a:lstStyle>
          <a:p>
            <a:pPr lvl="0"/>
            <a:r>
              <a:rPr lang="en-US" dirty="0"/>
              <a:t>Enter presentation title here</a:t>
            </a:r>
          </a:p>
        </p:txBody>
      </p:sp>
      <p:sp>
        <p:nvSpPr>
          <p:cNvPr id="10" name="Text Placeholder 4"/>
          <p:cNvSpPr>
            <a:spLocks noGrp="1"/>
          </p:cNvSpPr>
          <p:nvPr>
            <p:ph type="body" sz="quarter" idx="13" hasCustomPrompt="1"/>
          </p:nvPr>
        </p:nvSpPr>
        <p:spPr>
          <a:xfrm>
            <a:off x="385996" y="4962015"/>
            <a:ext cx="11087123" cy="362766"/>
          </a:xfrm>
          <a:prstGeom prst="rect">
            <a:avLst/>
          </a:prstGeom>
        </p:spPr>
        <p:txBody>
          <a:bodyPr/>
          <a:lstStyle>
            <a:lvl1pPr marL="0" indent="0">
              <a:buNone/>
              <a:defRPr sz="2358" baseline="0">
                <a:solidFill>
                  <a:schemeClr val="bg1"/>
                </a:solidFill>
              </a:defRPr>
            </a:lvl1pPr>
            <a:lvl2pPr marL="472171" indent="0">
              <a:buNone/>
              <a:defRPr/>
            </a:lvl2pPr>
            <a:lvl5pPr marL="1891562" indent="0">
              <a:buNone/>
              <a:defRPr/>
            </a:lvl5pPr>
          </a:lstStyle>
          <a:p>
            <a:pPr lvl="0"/>
            <a:r>
              <a:rPr lang="en-US" dirty="0"/>
              <a:t>Enter subtitle here</a:t>
            </a:r>
          </a:p>
        </p:txBody>
      </p:sp>
      <p:sp>
        <p:nvSpPr>
          <p:cNvPr id="14" name="Text Placeholder 11"/>
          <p:cNvSpPr>
            <a:spLocks noGrp="1"/>
          </p:cNvSpPr>
          <p:nvPr>
            <p:ph type="body" sz="quarter" idx="11" hasCustomPrompt="1"/>
          </p:nvPr>
        </p:nvSpPr>
        <p:spPr>
          <a:xfrm>
            <a:off x="385997" y="5359552"/>
            <a:ext cx="5741992" cy="260557"/>
          </a:xfrm>
          <a:prstGeom prst="rect">
            <a:avLst/>
          </a:prstGeom>
        </p:spPr>
        <p:txBody>
          <a:bodyPr/>
          <a:lstStyle>
            <a:lvl1pPr marL="0" indent="0">
              <a:buNone/>
              <a:defRPr sz="1270" baseline="0">
                <a:solidFill>
                  <a:schemeClr val="bg1"/>
                </a:solidFill>
                <a:latin typeface="Calibri" panose="020F0502020204030204" pitchFamily="34" charset="0"/>
              </a:defRPr>
            </a:lvl1pPr>
            <a:lvl5pPr marL="1891562" indent="0">
              <a:buNone/>
              <a:defRPr/>
            </a:lvl5pPr>
          </a:lstStyle>
          <a:p>
            <a:pPr lvl="0"/>
            <a:r>
              <a:rPr lang="en-US" dirty="0"/>
              <a:t>www.herts.ac.uk/computerscience</a:t>
            </a:r>
          </a:p>
        </p:txBody>
      </p:sp>
      <p:pic>
        <p:nvPicPr>
          <p:cNvPr id="8" name="Picture 9" descr="UH_LOGO_BLACK_P_PRO.BLACK_CMYK_1115.ai">
            <a:extLst>
              <a:ext uri="{FF2B5EF4-FFF2-40B4-BE49-F238E27FC236}">
                <a16:creationId xmlns:a16="http://schemas.microsoft.com/office/drawing/2014/main" id="{694FAFC7-3558-4929-B047-D6F0B63079AE}"/>
              </a:ext>
            </a:extLst>
          </p:cNvPr>
          <p:cNvPicPr>
            <a:picLocks noChangeAspect="1"/>
          </p:cNvPicPr>
          <p:nvPr userDrawn="1"/>
        </p:nvPicPr>
        <p:blipFill>
          <a:blip r:embed="rId3">
            <a:extLst>
              <a:ext uri="{28A0092B-C50C-407E-A947-70E740481C1C}">
                <a14:useLocalDpi xmlns:a14="http://schemas.microsoft.com/office/drawing/2010/main" val="0"/>
              </a:ext>
            </a:extLst>
          </a:blip>
          <a:srcRect l="3175" r="2"/>
          <a:stretch>
            <a:fillRect/>
          </a:stretch>
        </p:blipFill>
        <p:spPr bwMode="auto">
          <a:xfrm>
            <a:off x="429156" y="424666"/>
            <a:ext cx="3071087"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67626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10.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theme" Target="../theme/theme11.xml"/><Relationship Id="rId1" Type="http://schemas.openxmlformats.org/officeDocument/2006/relationships/slideLayout" Target="../slideLayouts/slideLayout89.xml"/><Relationship Id="rId4" Type="http://schemas.openxmlformats.org/officeDocument/2006/relationships/image" Target="../media/image32.gif"/></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image" Target="../media/image32.gif"/><Relationship Id="rId5" Type="http://schemas.openxmlformats.org/officeDocument/2006/relationships/image" Target="../media/image31.jpg"/><Relationship Id="rId4" Type="http://schemas.openxmlformats.org/officeDocument/2006/relationships/image" Target="../media/image33.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31.jp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32.gif"/></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image" Target="../media/image32.gif"/><Relationship Id="rId5" Type="http://schemas.openxmlformats.org/officeDocument/2006/relationships/image" Target="../media/image31.jpg"/><Relationship Id="rId4" Type="http://schemas.openxmlformats.org/officeDocument/2006/relationships/image" Target="../media/image33.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43.pn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5.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18" Type="http://schemas.openxmlformats.org/officeDocument/2006/relationships/slideLayout" Target="../slideLayouts/slideLayout133.xml"/><Relationship Id="rId3" Type="http://schemas.openxmlformats.org/officeDocument/2006/relationships/slideLayout" Target="../slideLayouts/slideLayout118.xml"/><Relationship Id="rId21" Type="http://schemas.openxmlformats.org/officeDocument/2006/relationships/slideLayout" Target="../slideLayouts/slideLayout136.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17" Type="http://schemas.openxmlformats.org/officeDocument/2006/relationships/slideLayout" Target="../slideLayouts/slideLayout132.xml"/><Relationship Id="rId2" Type="http://schemas.openxmlformats.org/officeDocument/2006/relationships/slideLayout" Target="../slideLayouts/slideLayout117.xml"/><Relationship Id="rId16" Type="http://schemas.openxmlformats.org/officeDocument/2006/relationships/slideLayout" Target="../slideLayouts/slideLayout131.xml"/><Relationship Id="rId20" Type="http://schemas.openxmlformats.org/officeDocument/2006/relationships/slideLayout" Target="../slideLayouts/slideLayout135.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24" Type="http://schemas.openxmlformats.org/officeDocument/2006/relationships/theme" Target="../theme/theme1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23" Type="http://schemas.openxmlformats.org/officeDocument/2006/relationships/slideLayout" Target="../slideLayouts/slideLayout138.xml"/><Relationship Id="rId10" Type="http://schemas.openxmlformats.org/officeDocument/2006/relationships/slideLayout" Target="../slideLayouts/slideLayout125.xml"/><Relationship Id="rId19" Type="http://schemas.openxmlformats.org/officeDocument/2006/relationships/slideLayout" Target="../slideLayouts/slideLayout134.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 Id="rId22" Type="http://schemas.openxmlformats.org/officeDocument/2006/relationships/slideLayout" Target="../slideLayouts/slideLayout13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46.pn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7.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47.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8.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5" Type="http://schemas.openxmlformats.org/officeDocument/2006/relationships/slideLayout" Target="../slideLayouts/slideLayout165.xml"/><Relationship Id="rId10" Type="http://schemas.openxmlformats.org/officeDocument/2006/relationships/theme" Target="../theme/theme19.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image" Target="../media/image1.emf"/></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5" Type="http://schemas.openxmlformats.org/officeDocument/2006/relationships/slideLayout" Target="../slideLayouts/slideLayout174.xml"/><Relationship Id="rId4" Type="http://schemas.openxmlformats.org/officeDocument/2006/relationships/slideLayout" Target="../slideLayouts/slideLayout173.xml"/><Relationship Id="rId9" Type="http://schemas.openxmlformats.org/officeDocument/2006/relationships/image" Target="../media/image48.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1.emf"/><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image" Target="../media/image5.png"/><Relationship Id="rId5" Type="http://schemas.openxmlformats.org/officeDocument/2006/relationships/slideLayout" Target="../slideLayouts/slideLayout30.xml"/><Relationship Id="rId10" Type="http://schemas.openxmlformats.org/officeDocument/2006/relationships/image" Target="../media/image4.png"/><Relationship Id="rId4" Type="http://schemas.openxmlformats.org/officeDocument/2006/relationships/slideLayout" Target="../slideLayouts/slideLayout29.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theme" Target="../theme/theme8.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9.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endParaRPr lang="en-GB"/>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r>
              <a:rPr lang="en-GB"/>
              <a:t>Covid-19:  next steps for health and wellbeing</a:t>
            </a:r>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4BC33A9A-E9AF-4492-960B-38FAB84457F7}" type="slidenum">
              <a:rPr lang="en-GB" smtClean="0"/>
              <a:t>‹#›</a:t>
            </a:fld>
            <a:endParaRPr lang="en-GB"/>
          </a:p>
        </p:txBody>
      </p:sp>
    </p:spTree>
    <p:extLst>
      <p:ext uri="{BB962C8B-B14F-4D97-AF65-F5344CB8AC3E}">
        <p14:creationId xmlns:p14="http://schemas.microsoft.com/office/powerpoint/2010/main" val="2523716458"/>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hf sldNum="0" hdr="0" dt="0"/>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9A571C9-0E3E-41E2-A5F8-0AAE695939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5BEB89-A7CF-4A9A-99DD-2F025F0EBA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9DAC1E-2B5E-4BEB-A687-DDD1DFCCB5E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6E7DB4-9D2E-45A3-A9D2-9B40C4B65F88}" type="datetimeFigureOut">
              <a:rPr lang="en-GB" smtClean="0"/>
              <a:t>17/05/2023</a:t>
            </a:fld>
            <a:endParaRPr lang="en-GB"/>
          </a:p>
        </p:txBody>
      </p:sp>
      <p:sp>
        <p:nvSpPr>
          <p:cNvPr id="5" name="Footer Placeholder 4">
            <a:extLst>
              <a:ext uri="{FF2B5EF4-FFF2-40B4-BE49-F238E27FC236}">
                <a16:creationId xmlns:a16="http://schemas.microsoft.com/office/drawing/2014/main" id="{103DC7CA-D33C-4F36-B207-FA1ACB7B9D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0096BBB-BC2C-46AD-824F-F2B79D7A20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4A0A2C-1496-42A5-9C44-59CAE24D4930}" type="slidenum">
              <a:rPr lang="en-GB" smtClean="0"/>
              <a:t>‹#›</a:t>
            </a:fld>
            <a:endParaRPr lang="en-GB"/>
          </a:p>
        </p:txBody>
      </p:sp>
    </p:spTree>
    <p:extLst>
      <p:ext uri="{BB962C8B-B14F-4D97-AF65-F5344CB8AC3E}">
        <p14:creationId xmlns:p14="http://schemas.microsoft.com/office/powerpoint/2010/main" val="2065929350"/>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287915" y="247602"/>
            <a:ext cx="11560036" cy="635703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72839" fontAlgn="auto">
              <a:spcBef>
                <a:spcPts val="0"/>
              </a:spcBef>
              <a:spcAft>
                <a:spcPts val="0"/>
              </a:spcAft>
              <a:defRPr/>
            </a:pPr>
            <a:endParaRPr lang="en-US" sz="1632" dirty="0">
              <a:solidFill>
                <a:srgbClr val="91C849"/>
              </a:solidFill>
            </a:endParaRPr>
          </a:p>
        </p:txBody>
      </p:sp>
      <p:pic>
        <p:nvPicPr>
          <p:cNvPr id="6" name="Picture 5">
            <a:extLst>
              <a:ext uri="{FF2B5EF4-FFF2-40B4-BE49-F238E27FC236}">
                <a16:creationId xmlns:a16="http://schemas.microsoft.com/office/drawing/2014/main" id="{A63E564E-CB79-4E73-92BD-FA909379C9FC}"/>
              </a:ext>
            </a:extLst>
          </p:cNvPr>
          <p:cNvPicPr>
            <a:picLocks noChangeAspect="1"/>
          </p:cNvPicPr>
          <p:nvPr userDrawn="1"/>
        </p:nvPicPr>
        <p:blipFill>
          <a:blip r:embed="rId3"/>
          <a:stretch>
            <a:fillRect/>
          </a:stretch>
        </p:blipFill>
        <p:spPr bwMode="auto">
          <a:xfrm>
            <a:off x="10486471" y="6050270"/>
            <a:ext cx="1359046" cy="58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FCA0C55E-C46D-4784-9ABF-679E73AFA021}"/>
              </a:ext>
            </a:extLst>
          </p:cNvPr>
          <p:cNvPicPr>
            <a:picLocks noChangeAspect="1"/>
          </p:cNvPicPr>
          <p:nvPr userDrawn="1"/>
        </p:nvPicPr>
        <p:blipFill>
          <a:blip r:embed="rId4"/>
          <a:stretch>
            <a:fillRect/>
          </a:stretch>
        </p:blipFill>
        <p:spPr>
          <a:xfrm>
            <a:off x="8252998" y="6119579"/>
            <a:ext cx="2052399" cy="388067"/>
          </a:xfrm>
          <a:prstGeom prst="rect">
            <a:avLst/>
          </a:prstGeom>
        </p:spPr>
      </p:pic>
    </p:spTree>
    <p:extLst>
      <p:ext uri="{BB962C8B-B14F-4D97-AF65-F5344CB8AC3E}">
        <p14:creationId xmlns:p14="http://schemas.microsoft.com/office/powerpoint/2010/main" val="1104778211"/>
      </p:ext>
    </p:extLst>
  </p:cSld>
  <p:clrMap bg1="lt1" tx1="dk1" bg2="lt2" tx2="dk2" accent1="accent1" accent2="accent2" accent3="accent3" accent4="accent4" accent5="accent5" accent6="accent6" hlink="hlink" folHlink="folHlink"/>
  <p:sldLayoutIdLst>
    <p:sldLayoutId id="2147483939" r:id="rId1"/>
  </p:sldLayoutIdLst>
  <p:txStyles>
    <p:titleStyle>
      <a:lvl1pPr algn="l" defTabSz="829178" rtl="0" eaLnBrk="1" latinLnBrk="0" hangingPunct="1">
        <a:lnSpc>
          <a:spcPct val="90000"/>
        </a:lnSpc>
        <a:spcBef>
          <a:spcPct val="0"/>
        </a:spcBef>
        <a:buNone/>
        <a:defRPr sz="3990" kern="1200">
          <a:solidFill>
            <a:schemeClr val="tx1"/>
          </a:solidFill>
          <a:latin typeface="+mj-lt"/>
          <a:ea typeface="+mj-ea"/>
          <a:cs typeface="+mj-cs"/>
        </a:defRPr>
      </a:lvl1pPr>
    </p:titleStyle>
    <p:bodyStyle>
      <a:lvl1pPr marL="207294" indent="-207294" algn="l" defTabSz="829178" rtl="0" eaLnBrk="1" latinLnBrk="0" hangingPunct="1">
        <a:lnSpc>
          <a:spcPct val="90000"/>
        </a:lnSpc>
        <a:spcBef>
          <a:spcPts val="907"/>
        </a:spcBef>
        <a:buFont typeface="Arial" panose="020B0604020202020204" pitchFamily="34" charset="0"/>
        <a:buChar char="•"/>
        <a:defRPr sz="2539" kern="1200">
          <a:solidFill>
            <a:schemeClr val="tx1"/>
          </a:solidFill>
          <a:latin typeface="+mn-lt"/>
          <a:ea typeface="+mn-ea"/>
          <a:cs typeface="+mn-cs"/>
        </a:defRPr>
      </a:lvl1pPr>
      <a:lvl2pPr marL="621883" indent="-207294" algn="l" defTabSz="829178" rtl="0" eaLnBrk="1" latinLnBrk="0" hangingPunct="1">
        <a:lnSpc>
          <a:spcPct val="90000"/>
        </a:lnSpc>
        <a:spcBef>
          <a:spcPts val="453"/>
        </a:spcBef>
        <a:buFont typeface="Arial" panose="020B0604020202020204" pitchFamily="34" charset="0"/>
        <a:buChar char="•"/>
        <a:defRPr sz="2176" kern="1200">
          <a:solidFill>
            <a:schemeClr val="tx1"/>
          </a:solidFill>
          <a:latin typeface="+mn-lt"/>
          <a:ea typeface="+mn-ea"/>
          <a:cs typeface="+mn-cs"/>
        </a:defRPr>
      </a:lvl2pPr>
      <a:lvl3pPr marL="1036472" indent="-207294" algn="l" defTabSz="829178" rtl="0" eaLnBrk="1" latinLnBrk="0" hangingPunct="1">
        <a:lnSpc>
          <a:spcPct val="90000"/>
        </a:lnSpc>
        <a:spcBef>
          <a:spcPts val="453"/>
        </a:spcBef>
        <a:buFont typeface="Arial" panose="020B0604020202020204" pitchFamily="34" charset="0"/>
        <a:buChar char="•"/>
        <a:defRPr sz="1814" kern="1200">
          <a:solidFill>
            <a:schemeClr val="tx1"/>
          </a:solidFill>
          <a:latin typeface="+mn-lt"/>
          <a:ea typeface="+mn-ea"/>
          <a:cs typeface="+mn-cs"/>
        </a:defRPr>
      </a:lvl3pPr>
      <a:lvl4pPr marL="1451061"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4pPr>
      <a:lvl5pPr marL="1865650"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5pPr>
      <a:lvl6pPr marL="2280239"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6pPr>
      <a:lvl7pPr marL="2694828"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7pPr>
      <a:lvl8pPr marL="3109417"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8pPr>
      <a:lvl9pPr marL="3524006"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9pPr>
    </p:bodyStyle>
    <p:otherStyle>
      <a:defPPr>
        <a:defRPr lang="en-US"/>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287915" y="247603"/>
            <a:ext cx="11560036" cy="148849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72839" fontAlgn="auto">
              <a:spcBef>
                <a:spcPts val="0"/>
              </a:spcBef>
              <a:spcAft>
                <a:spcPts val="0"/>
              </a:spcAft>
              <a:defRPr/>
            </a:pPr>
            <a:endParaRPr lang="en-US" sz="1632" dirty="0">
              <a:solidFill>
                <a:srgbClr val="91C849"/>
              </a:solidFill>
              <a:latin typeface="Calibri" panose="020F0502020204030204" pitchFamily="34" charset="0"/>
            </a:endParaRPr>
          </a:p>
        </p:txBody>
      </p:sp>
      <p:pic>
        <p:nvPicPr>
          <p:cNvPr id="7" name="Picture 6" descr="UH_LOGO_BLACK_P_PRO.BLACK_CMYK_1115.ai">
            <a:extLst>
              <a:ext uri="{FF2B5EF4-FFF2-40B4-BE49-F238E27FC236}">
                <a16:creationId xmlns:a16="http://schemas.microsoft.com/office/drawing/2014/main" id="{FD2A8DE6-454B-40F8-825D-6CDF4C81226D}"/>
              </a:ext>
            </a:extLst>
          </p:cNvPr>
          <p:cNvPicPr>
            <a:picLocks noChangeAspect="1"/>
          </p:cNvPicPr>
          <p:nvPr userDrawn="1"/>
        </p:nvPicPr>
        <p:blipFill>
          <a:blip r:embed="rId4">
            <a:extLst>
              <a:ext uri="{28A0092B-C50C-407E-A947-70E740481C1C}">
                <a14:useLocalDpi xmlns:a14="http://schemas.microsoft.com/office/drawing/2010/main" val="0"/>
              </a:ext>
            </a:extLst>
          </a:blip>
          <a:srcRect l="3175" r="2"/>
          <a:stretch>
            <a:fillRect/>
          </a:stretch>
        </p:blipFill>
        <p:spPr bwMode="auto">
          <a:xfrm>
            <a:off x="429156" y="6040877"/>
            <a:ext cx="3071087"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FAD7194-F8C9-483E-A4AC-7EA9BE5CC0E5}"/>
              </a:ext>
            </a:extLst>
          </p:cNvPr>
          <p:cNvPicPr>
            <a:picLocks noChangeAspect="1"/>
          </p:cNvPicPr>
          <p:nvPr userDrawn="1"/>
        </p:nvPicPr>
        <p:blipFill>
          <a:blip r:embed="rId5"/>
          <a:stretch>
            <a:fillRect/>
          </a:stretch>
        </p:blipFill>
        <p:spPr bwMode="auto">
          <a:xfrm>
            <a:off x="10449206" y="6050270"/>
            <a:ext cx="1359046" cy="58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3FD0501-CC82-4CC5-8A0A-B1480A13CAEC}"/>
              </a:ext>
            </a:extLst>
          </p:cNvPr>
          <p:cNvPicPr>
            <a:picLocks noChangeAspect="1"/>
          </p:cNvPicPr>
          <p:nvPr userDrawn="1"/>
        </p:nvPicPr>
        <p:blipFill>
          <a:blip r:embed="rId6"/>
          <a:stretch>
            <a:fillRect/>
          </a:stretch>
        </p:blipFill>
        <p:spPr>
          <a:xfrm>
            <a:off x="8215733" y="6119579"/>
            <a:ext cx="2052399" cy="388067"/>
          </a:xfrm>
          <a:prstGeom prst="rect">
            <a:avLst/>
          </a:prstGeom>
        </p:spPr>
      </p:pic>
    </p:spTree>
    <p:extLst>
      <p:ext uri="{BB962C8B-B14F-4D97-AF65-F5344CB8AC3E}">
        <p14:creationId xmlns:p14="http://schemas.microsoft.com/office/powerpoint/2010/main" val="3577903451"/>
      </p:ext>
    </p:extLst>
  </p:cSld>
  <p:clrMap bg1="lt1" tx1="dk1" bg2="lt2" tx2="dk2" accent1="accent1" accent2="accent2" accent3="accent3" accent4="accent4" accent5="accent5" accent6="accent6" hlink="hlink" folHlink="folHlink"/>
  <p:sldLayoutIdLst>
    <p:sldLayoutId id="2147483941" r:id="rId1"/>
    <p:sldLayoutId id="2147483942" r:id="rId2"/>
  </p:sldLayoutIdLst>
  <p:txStyles>
    <p:titleStyle>
      <a:lvl1pPr algn="l" defTabSz="829178" rtl="0" eaLnBrk="1" latinLnBrk="0" hangingPunct="1">
        <a:lnSpc>
          <a:spcPct val="90000"/>
        </a:lnSpc>
        <a:spcBef>
          <a:spcPct val="0"/>
        </a:spcBef>
        <a:buNone/>
        <a:defRPr sz="3990" kern="1200">
          <a:solidFill>
            <a:schemeClr val="tx1"/>
          </a:solidFill>
          <a:latin typeface="+mj-lt"/>
          <a:ea typeface="+mj-ea"/>
          <a:cs typeface="+mj-cs"/>
        </a:defRPr>
      </a:lvl1pPr>
    </p:titleStyle>
    <p:bodyStyle>
      <a:lvl1pPr marL="207294" indent="-207294" algn="l" defTabSz="829178" rtl="0" eaLnBrk="1" latinLnBrk="0" hangingPunct="1">
        <a:lnSpc>
          <a:spcPct val="90000"/>
        </a:lnSpc>
        <a:spcBef>
          <a:spcPts val="907"/>
        </a:spcBef>
        <a:buFont typeface="Arial" panose="020B0604020202020204" pitchFamily="34" charset="0"/>
        <a:buChar char="•"/>
        <a:defRPr sz="2539" kern="1200">
          <a:solidFill>
            <a:schemeClr val="tx1"/>
          </a:solidFill>
          <a:latin typeface="+mn-lt"/>
          <a:ea typeface="+mn-ea"/>
          <a:cs typeface="+mn-cs"/>
        </a:defRPr>
      </a:lvl1pPr>
      <a:lvl2pPr marL="621883" indent="-207294" algn="l" defTabSz="829178" rtl="0" eaLnBrk="1" latinLnBrk="0" hangingPunct="1">
        <a:lnSpc>
          <a:spcPct val="90000"/>
        </a:lnSpc>
        <a:spcBef>
          <a:spcPts val="453"/>
        </a:spcBef>
        <a:buFont typeface="Arial" panose="020B0604020202020204" pitchFamily="34" charset="0"/>
        <a:buChar char="•"/>
        <a:defRPr sz="2176" kern="1200">
          <a:solidFill>
            <a:schemeClr val="tx1"/>
          </a:solidFill>
          <a:latin typeface="+mn-lt"/>
          <a:ea typeface="+mn-ea"/>
          <a:cs typeface="+mn-cs"/>
        </a:defRPr>
      </a:lvl2pPr>
      <a:lvl3pPr marL="1036472" indent="-207294" algn="l" defTabSz="829178" rtl="0" eaLnBrk="1" latinLnBrk="0" hangingPunct="1">
        <a:lnSpc>
          <a:spcPct val="90000"/>
        </a:lnSpc>
        <a:spcBef>
          <a:spcPts val="453"/>
        </a:spcBef>
        <a:buFont typeface="Arial" panose="020B0604020202020204" pitchFamily="34" charset="0"/>
        <a:buChar char="•"/>
        <a:defRPr sz="1814" kern="1200">
          <a:solidFill>
            <a:schemeClr val="tx1"/>
          </a:solidFill>
          <a:latin typeface="+mn-lt"/>
          <a:ea typeface="+mn-ea"/>
          <a:cs typeface="+mn-cs"/>
        </a:defRPr>
      </a:lvl3pPr>
      <a:lvl4pPr marL="1451061"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4pPr>
      <a:lvl5pPr marL="1865650"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5pPr>
      <a:lvl6pPr marL="2280239"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6pPr>
      <a:lvl7pPr marL="2694828"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7pPr>
      <a:lvl8pPr marL="3109417"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8pPr>
      <a:lvl9pPr marL="3524006"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9pPr>
    </p:bodyStyle>
    <p:otherStyle>
      <a:defPPr>
        <a:defRPr lang="en-US"/>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Rectangle 4"/>
          <p:cNvSpPr/>
          <p:nvPr userDrawn="1"/>
        </p:nvSpPr>
        <p:spPr>
          <a:xfrm>
            <a:off x="287916" y="4367584"/>
            <a:ext cx="11612548" cy="223993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72839" fontAlgn="auto">
              <a:spcBef>
                <a:spcPts val="0"/>
              </a:spcBef>
              <a:spcAft>
                <a:spcPts val="0"/>
              </a:spcAft>
              <a:defRPr/>
            </a:pPr>
            <a:endParaRPr lang="en-US" sz="1632" dirty="0">
              <a:solidFill>
                <a:srgbClr val="91C849"/>
              </a:solidFill>
            </a:endParaRPr>
          </a:p>
        </p:txBody>
      </p:sp>
      <p:pic>
        <p:nvPicPr>
          <p:cNvPr id="6" name="Picture 5">
            <a:extLst>
              <a:ext uri="{FF2B5EF4-FFF2-40B4-BE49-F238E27FC236}">
                <a16:creationId xmlns:a16="http://schemas.microsoft.com/office/drawing/2014/main" id="{FA3A1BB7-3776-4ECF-BE17-792403D3EB70}"/>
              </a:ext>
            </a:extLst>
          </p:cNvPr>
          <p:cNvPicPr>
            <a:picLocks noChangeAspect="1"/>
          </p:cNvPicPr>
          <p:nvPr userDrawn="1"/>
        </p:nvPicPr>
        <p:blipFill>
          <a:blip r:embed="rId13"/>
          <a:stretch>
            <a:fillRect/>
          </a:stretch>
        </p:blipFill>
        <p:spPr bwMode="auto">
          <a:xfrm>
            <a:off x="10557804" y="6050270"/>
            <a:ext cx="1359046" cy="58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906743D8-7A40-40F9-AB8B-D14C685E7B35}"/>
              </a:ext>
            </a:extLst>
          </p:cNvPr>
          <p:cNvPicPr>
            <a:picLocks noChangeAspect="1"/>
          </p:cNvPicPr>
          <p:nvPr userDrawn="1"/>
        </p:nvPicPr>
        <p:blipFill>
          <a:blip r:embed="rId14"/>
          <a:stretch>
            <a:fillRect/>
          </a:stretch>
        </p:blipFill>
        <p:spPr>
          <a:xfrm>
            <a:off x="8324331" y="6119579"/>
            <a:ext cx="2052399" cy="388067"/>
          </a:xfrm>
          <a:prstGeom prst="rect">
            <a:avLst/>
          </a:prstGeom>
        </p:spPr>
      </p:pic>
    </p:spTree>
    <p:extLst>
      <p:ext uri="{BB962C8B-B14F-4D97-AF65-F5344CB8AC3E}">
        <p14:creationId xmlns:p14="http://schemas.microsoft.com/office/powerpoint/2010/main" val="214544395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l" defTabSz="472171" rtl="0" eaLnBrk="1" fontAlgn="base" hangingPunct="1">
        <a:spcBef>
          <a:spcPts val="91"/>
        </a:spcBef>
        <a:spcAft>
          <a:spcPts val="91"/>
        </a:spcAft>
        <a:defRPr sz="2539" kern="1200">
          <a:solidFill>
            <a:schemeClr val="bg1"/>
          </a:solidFill>
          <a:latin typeface="Arial MT Lt"/>
          <a:ea typeface="MS PGothic" panose="020B0600070205080204" pitchFamily="34" charset="-128"/>
          <a:cs typeface="Arial MT Lt"/>
        </a:defRPr>
      </a:lvl1pPr>
      <a:lvl2pPr algn="l" defTabSz="472171" rtl="0" eaLnBrk="1" fontAlgn="base" hangingPunct="1">
        <a:spcBef>
          <a:spcPts val="91"/>
        </a:spcBef>
        <a:spcAft>
          <a:spcPts val="91"/>
        </a:spcAft>
        <a:defRPr sz="2539">
          <a:solidFill>
            <a:schemeClr val="bg1"/>
          </a:solidFill>
          <a:latin typeface="Arial MT Lt"/>
          <a:ea typeface="MS PGothic" panose="020B0600070205080204" pitchFamily="34" charset="-128"/>
          <a:cs typeface="Arial MT Lt"/>
        </a:defRPr>
      </a:lvl2pPr>
      <a:lvl3pPr algn="l" defTabSz="472171" rtl="0" eaLnBrk="1" fontAlgn="base" hangingPunct="1">
        <a:spcBef>
          <a:spcPts val="91"/>
        </a:spcBef>
        <a:spcAft>
          <a:spcPts val="91"/>
        </a:spcAft>
        <a:defRPr sz="2539">
          <a:solidFill>
            <a:schemeClr val="bg1"/>
          </a:solidFill>
          <a:latin typeface="Arial MT Lt"/>
          <a:ea typeface="MS PGothic" panose="020B0600070205080204" pitchFamily="34" charset="-128"/>
          <a:cs typeface="Arial MT Lt"/>
        </a:defRPr>
      </a:lvl3pPr>
      <a:lvl4pPr algn="l" defTabSz="472171" rtl="0" eaLnBrk="1" fontAlgn="base" hangingPunct="1">
        <a:spcBef>
          <a:spcPts val="91"/>
        </a:spcBef>
        <a:spcAft>
          <a:spcPts val="91"/>
        </a:spcAft>
        <a:defRPr sz="2539">
          <a:solidFill>
            <a:schemeClr val="bg1"/>
          </a:solidFill>
          <a:latin typeface="Arial MT Lt"/>
          <a:ea typeface="MS PGothic" panose="020B0600070205080204" pitchFamily="34" charset="-128"/>
          <a:cs typeface="Arial MT Lt"/>
        </a:defRPr>
      </a:lvl4pPr>
      <a:lvl5pPr algn="l" defTabSz="472171" rtl="0" eaLnBrk="1" fontAlgn="base" hangingPunct="1">
        <a:spcBef>
          <a:spcPts val="91"/>
        </a:spcBef>
        <a:spcAft>
          <a:spcPts val="91"/>
        </a:spcAft>
        <a:defRPr sz="2539">
          <a:solidFill>
            <a:schemeClr val="bg1"/>
          </a:solidFill>
          <a:latin typeface="Arial MT Lt"/>
          <a:ea typeface="MS PGothic" panose="020B0600070205080204" pitchFamily="34" charset="-128"/>
          <a:cs typeface="Arial MT Lt"/>
        </a:defRPr>
      </a:lvl5pPr>
      <a:lvl6pPr marL="414589" algn="l" defTabSz="472171" rtl="0" eaLnBrk="1" fontAlgn="base" hangingPunct="1">
        <a:spcBef>
          <a:spcPts val="91"/>
        </a:spcBef>
        <a:spcAft>
          <a:spcPts val="91"/>
        </a:spcAft>
        <a:defRPr sz="2539">
          <a:solidFill>
            <a:schemeClr val="bg1"/>
          </a:solidFill>
          <a:latin typeface="Arial MT Lt"/>
          <a:ea typeface="Arial MT Lt"/>
          <a:cs typeface="Arial MT Lt"/>
        </a:defRPr>
      </a:lvl6pPr>
      <a:lvl7pPr marL="829178" algn="l" defTabSz="472171" rtl="0" eaLnBrk="1" fontAlgn="base" hangingPunct="1">
        <a:spcBef>
          <a:spcPts val="91"/>
        </a:spcBef>
        <a:spcAft>
          <a:spcPts val="91"/>
        </a:spcAft>
        <a:defRPr sz="2539">
          <a:solidFill>
            <a:schemeClr val="bg1"/>
          </a:solidFill>
          <a:latin typeface="Arial MT Lt"/>
          <a:ea typeface="Arial MT Lt"/>
          <a:cs typeface="Arial MT Lt"/>
        </a:defRPr>
      </a:lvl7pPr>
      <a:lvl8pPr marL="1243767" algn="l" defTabSz="472171" rtl="0" eaLnBrk="1" fontAlgn="base" hangingPunct="1">
        <a:spcBef>
          <a:spcPts val="91"/>
        </a:spcBef>
        <a:spcAft>
          <a:spcPts val="91"/>
        </a:spcAft>
        <a:defRPr sz="2539">
          <a:solidFill>
            <a:schemeClr val="bg1"/>
          </a:solidFill>
          <a:latin typeface="Arial MT Lt"/>
          <a:ea typeface="Arial MT Lt"/>
          <a:cs typeface="Arial MT Lt"/>
        </a:defRPr>
      </a:lvl8pPr>
      <a:lvl9pPr marL="1658356" algn="l" defTabSz="472171" rtl="0" eaLnBrk="1" fontAlgn="base" hangingPunct="1">
        <a:spcBef>
          <a:spcPts val="91"/>
        </a:spcBef>
        <a:spcAft>
          <a:spcPts val="91"/>
        </a:spcAft>
        <a:defRPr sz="2539">
          <a:solidFill>
            <a:schemeClr val="bg1"/>
          </a:solidFill>
          <a:latin typeface="Arial MT Lt"/>
          <a:ea typeface="Arial MT Lt"/>
          <a:cs typeface="Arial MT Lt"/>
        </a:defRPr>
      </a:lvl9pPr>
    </p:titleStyle>
    <p:bodyStyle>
      <a:lvl1pPr marL="354128" indent="-354128" algn="l" defTabSz="472171" rtl="0" eaLnBrk="1" fontAlgn="base" hangingPunct="1">
        <a:spcBef>
          <a:spcPct val="20000"/>
        </a:spcBef>
        <a:spcAft>
          <a:spcPct val="0"/>
        </a:spcAft>
        <a:buFont typeface="Arial" panose="020B0604020202020204" pitchFamily="34" charset="0"/>
        <a:buChar char="•"/>
        <a:defRPr sz="2902" kern="1200">
          <a:solidFill>
            <a:schemeClr val="tx1"/>
          </a:solidFill>
          <a:latin typeface="Arial MT Lt"/>
          <a:ea typeface="MS PGothic" panose="020B0600070205080204" pitchFamily="34" charset="-128"/>
          <a:cs typeface="Arial MT Lt"/>
        </a:defRPr>
      </a:lvl1pPr>
      <a:lvl2pPr marL="767278" indent="-295107" algn="l" defTabSz="472171" rtl="0" eaLnBrk="1" fontAlgn="base" hangingPunct="1">
        <a:spcBef>
          <a:spcPct val="20000"/>
        </a:spcBef>
        <a:spcAft>
          <a:spcPct val="0"/>
        </a:spcAft>
        <a:buFont typeface="Arial" panose="020B0604020202020204" pitchFamily="34" charset="0"/>
        <a:buChar char="–"/>
        <a:defRPr sz="2902" kern="1200">
          <a:solidFill>
            <a:schemeClr val="tx1"/>
          </a:solidFill>
          <a:latin typeface="+mn-lt"/>
          <a:ea typeface="Arial MT Lt"/>
          <a:cs typeface="Arial MT Lt"/>
        </a:defRPr>
      </a:lvl2pPr>
      <a:lvl3pPr marL="1181867" indent="-236085" algn="l" defTabSz="472171" rtl="0" eaLnBrk="1" fontAlgn="base" hangingPunct="1">
        <a:spcBef>
          <a:spcPct val="20000"/>
        </a:spcBef>
        <a:spcAft>
          <a:spcPct val="0"/>
        </a:spcAft>
        <a:buFont typeface="Arial" panose="020B0604020202020204" pitchFamily="34" charset="0"/>
        <a:buChar char="•"/>
        <a:defRPr sz="2448" kern="1200">
          <a:solidFill>
            <a:schemeClr val="tx1"/>
          </a:solidFill>
          <a:latin typeface="+mn-lt"/>
          <a:ea typeface="Arial MT Lt"/>
          <a:cs typeface="Arial MT Lt"/>
        </a:defRPr>
      </a:lvl3pPr>
      <a:lvl4pPr marL="1654038" indent="-236085" algn="l" defTabSz="472171" rtl="0" eaLnBrk="1" fontAlgn="base" hangingPunct="1">
        <a:spcBef>
          <a:spcPct val="20000"/>
        </a:spcBef>
        <a:spcAft>
          <a:spcPct val="0"/>
        </a:spcAft>
        <a:buFont typeface="Arial" panose="020B0604020202020204" pitchFamily="34" charset="0"/>
        <a:buChar char="–"/>
        <a:defRPr sz="2086" kern="1200">
          <a:solidFill>
            <a:schemeClr val="tx1"/>
          </a:solidFill>
          <a:latin typeface="+mn-lt"/>
          <a:ea typeface="Arial MT Lt"/>
          <a:cs typeface="Arial MT Lt"/>
        </a:defRPr>
      </a:lvl4pPr>
      <a:lvl5pPr marL="2127648" indent="-236085" algn="l" defTabSz="472171" rtl="0" eaLnBrk="1" fontAlgn="base" hangingPunct="1">
        <a:spcBef>
          <a:spcPct val="20000"/>
        </a:spcBef>
        <a:spcAft>
          <a:spcPct val="0"/>
        </a:spcAft>
        <a:buFont typeface="Arial" panose="020B0604020202020204" pitchFamily="34" charset="0"/>
        <a:buChar char="»"/>
        <a:defRPr sz="2086" kern="1200">
          <a:solidFill>
            <a:schemeClr val="tx1"/>
          </a:solidFill>
          <a:latin typeface="+mn-lt"/>
          <a:ea typeface="Arial MT Lt"/>
          <a:cs typeface="Arial MT Lt"/>
        </a:defRPr>
      </a:lvl5pPr>
      <a:lvl6pPr marL="2600613" indent="-236419" algn="l" defTabSz="472839" rtl="0" eaLnBrk="1" latinLnBrk="0" hangingPunct="1">
        <a:spcBef>
          <a:spcPct val="20000"/>
        </a:spcBef>
        <a:buFont typeface="Arial"/>
        <a:buChar char="•"/>
        <a:defRPr sz="2086" kern="1200">
          <a:solidFill>
            <a:schemeClr val="tx1"/>
          </a:solidFill>
          <a:latin typeface="+mn-lt"/>
          <a:ea typeface="+mn-ea"/>
          <a:cs typeface="+mn-cs"/>
        </a:defRPr>
      </a:lvl6pPr>
      <a:lvl7pPr marL="3073452" indent="-236419" algn="l" defTabSz="472839" rtl="0" eaLnBrk="1" latinLnBrk="0" hangingPunct="1">
        <a:spcBef>
          <a:spcPct val="20000"/>
        </a:spcBef>
        <a:buFont typeface="Arial"/>
        <a:buChar char="•"/>
        <a:defRPr sz="2086" kern="1200">
          <a:solidFill>
            <a:schemeClr val="tx1"/>
          </a:solidFill>
          <a:latin typeface="+mn-lt"/>
          <a:ea typeface="+mn-ea"/>
          <a:cs typeface="+mn-cs"/>
        </a:defRPr>
      </a:lvl7pPr>
      <a:lvl8pPr marL="3546291" indent="-236419" algn="l" defTabSz="472839" rtl="0" eaLnBrk="1" latinLnBrk="0" hangingPunct="1">
        <a:spcBef>
          <a:spcPct val="20000"/>
        </a:spcBef>
        <a:buFont typeface="Arial"/>
        <a:buChar char="•"/>
        <a:defRPr sz="2086" kern="1200">
          <a:solidFill>
            <a:schemeClr val="tx1"/>
          </a:solidFill>
          <a:latin typeface="+mn-lt"/>
          <a:ea typeface="+mn-ea"/>
          <a:cs typeface="+mn-cs"/>
        </a:defRPr>
      </a:lvl8pPr>
      <a:lvl9pPr marL="4019129" indent="-236419" algn="l" defTabSz="472839" rtl="0" eaLnBrk="1" latinLnBrk="0" hangingPunct="1">
        <a:spcBef>
          <a:spcPct val="20000"/>
        </a:spcBef>
        <a:buFont typeface="Arial"/>
        <a:buChar char="•"/>
        <a:defRPr sz="2086" kern="1200">
          <a:solidFill>
            <a:schemeClr val="tx1"/>
          </a:solidFill>
          <a:latin typeface="+mn-lt"/>
          <a:ea typeface="+mn-ea"/>
          <a:cs typeface="+mn-cs"/>
        </a:defRPr>
      </a:lvl9pPr>
    </p:bodyStyle>
    <p:otherStyle>
      <a:defPPr>
        <a:defRPr lang="en-US"/>
      </a:defPPr>
      <a:lvl1pPr marL="0" algn="l" defTabSz="472839" rtl="0" eaLnBrk="1" latinLnBrk="0" hangingPunct="1">
        <a:defRPr sz="1904" kern="1200">
          <a:solidFill>
            <a:schemeClr val="tx1"/>
          </a:solidFill>
          <a:latin typeface="+mn-lt"/>
          <a:ea typeface="+mn-ea"/>
          <a:cs typeface="+mn-cs"/>
        </a:defRPr>
      </a:lvl1pPr>
      <a:lvl2pPr marL="472839" algn="l" defTabSz="472839" rtl="0" eaLnBrk="1" latinLnBrk="0" hangingPunct="1">
        <a:defRPr sz="1904" kern="1200">
          <a:solidFill>
            <a:schemeClr val="tx1"/>
          </a:solidFill>
          <a:latin typeface="+mn-lt"/>
          <a:ea typeface="+mn-ea"/>
          <a:cs typeface="+mn-cs"/>
        </a:defRPr>
      </a:lvl2pPr>
      <a:lvl3pPr marL="945677" algn="l" defTabSz="472839" rtl="0" eaLnBrk="1" latinLnBrk="0" hangingPunct="1">
        <a:defRPr sz="1904" kern="1200">
          <a:solidFill>
            <a:schemeClr val="tx1"/>
          </a:solidFill>
          <a:latin typeface="+mn-lt"/>
          <a:ea typeface="+mn-ea"/>
          <a:cs typeface="+mn-cs"/>
        </a:defRPr>
      </a:lvl3pPr>
      <a:lvl4pPr marL="1418516" algn="l" defTabSz="472839" rtl="0" eaLnBrk="1" latinLnBrk="0" hangingPunct="1">
        <a:defRPr sz="1904" kern="1200">
          <a:solidFill>
            <a:schemeClr val="tx1"/>
          </a:solidFill>
          <a:latin typeface="+mn-lt"/>
          <a:ea typeface="+mn-ea"/>
          <a:cs typeface="+mn-cs"/>
        </a:defRPr>
      </a:lvl4pPr>
      <a:lvl5pPr marL="1891354" algn="l" defTabSz="472839" rtl="0" eaLnBrk="1" latinLnBrk="0" hangingPunct="1">
        <a:defRPr sz="1904" kern="1200">
          <a:solidFill>
            <a:schemeClr val="tx1"/>
          </a:solidFill>
          <a:latin typeface="+mn-lt"/>
          <a:ea typeface="+mn-ea"/>
          <a:cs typeface="+mn-cs"/>
        </a:defRPr>
      </a:lvl5pPr>
      <a:lvl6pPr marL="2364194" algn="l" defTabSz="472839" rtl="0" eaLnBrk="1" latinLnBrk="0" hangingPunct="1">
        <a:defRPr sz="1904" kern="1200">
          <a:solidFill>
            <a:schemeClr val="tx1"/>
          </a:solidFill>
          <a:latin typeface="+mn-lt"/>
          <a:ea typeface="+mn-ea"/>
          <a:cs typeface="+mn-cs"/>
        </a:defRPr>
      </a:lvl6pPr>
      <a:lvl7pPr marL="2837033" algn="l" defTabSz="472839" rtl="0" eaLnBrk="1" latinLnBrk="0" hangingPunct="1">
        <a:defRPr sz="1904" kern="1200">
          <a:solidFill>
            <a:schemeClr val="tx1"/>
          </a:solidFill>
          <a:latin typeface="+mn-lt"/>
          <a:ea typeface="+mn-ea"/>
          <a:cs typeface="+mn-cs"/>
        </a:defRPr>
      </a:lvl7pPr>
      <a:lvl8pPr marL="3309871" algn="l" defTabSz="472839" rtl="0" eaLnBrk="1" latinLnBrk="0" hangingPunct="1">
        <a:defRPr sz="1904" kern="1200">
          <a:solidFill>
            <a:schemeClr val="tx1"/>
          </a:solidFill>
          <a:latin typeface="+mn-lt"/>
          <a:ea typeface="+mn-ea"/>
          <a:cs typeface="+mn-cs"/>
        </a:defRPr>
      </a:lvl8pPr>
      <a:lvl9pPr marL="3782710" algn="l" defTabSz="472839" rtl="0" eaLnBrk="1" latinLnBrk="0" hangingPunct="1">
        <a:defRPr sz="1904"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287915" y="247603"/>
            <a:ext cx="11560036" cy="148849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72839" fontAlgn="auto">
              <a:spcBef>
                <a:spcPts val="0"/>
              </a:spcBef>
              <a:spcAft>
                <a:spcPts val="0"/>
              </a:spcAft>
              <a:defRPr/>
            </a:pPr>
            <a:endParaRPr lang="en-US" sz="1632" dirty="0">
              <a:solidFill>
                <a:srgbClr val="91C849"/>
              </a:solidFill>
            </a:endParaRPr>
          </a:p>
        </p:txBody>
      </p:sp>
      <p:pic>
        <p:nvPicPr>
          <p:cNvPr id="7" name="Picture 6" descr="UH_LOGO_BLACK_P_PRO.BLACK_CMYK_1115.ai">
            <a:extLst>
              <a:ext uri="{FF2B5EF4-FFF2-40B4-BE49-F238E27FC236}">
                <a16:creationId xmlns:a16="http://schemas.microsoft.com/office/drawing/2014/main" id="{FD2A8DE6-454B-40F8-825D-6CDF4C81226D}"/>
              </a:ext>
            </a:extLst>
          </p:cNvPr>
          <p:cNvPicPr>
            <a:picLocks noChangeAspect="1"/>
          </p:cNvPicPr>
          <p:nvPr userDrawn="1"/>
        </p:nvPicPr>
        <p:blipFill>
          <a:blip r:embed="rId4">
            <a:extLst>
              <a:ext uri="{28A0092B-C50C-407E-A947-70E740481C1C}">
                <a14:useLocalDpi xmlns:a14="http://schemas.microsoft.com/office/drawing/2010/main" val="0"/>
              </a:ext>
            </a:extLst>
          </a:blip>
          <a:srcRect l="3175" r="2"/>
          <a:stretch>
            <a:fillRect/>
          </a:stretch>
        </p:blipFill>
        <p:spPr bwMode="auto">
          <a:xfrm>
            <a:off x="429156" y="6040877"/>
            <a:ext cx="3071087" cy="541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FAD7194-F8C9-483E-A4AC-7EA9BE5CC0E5}"/>
              </a:ext>
            </a:extLst>
          </p:cNvPr>
          <p:cNvPicPr>
            <a:picLocks noChangeAspect="1"/>
          </p:cNvPicPr>
          <p:nvPr userDrawn="1"/>
        </p:nvPicPr>
        <p:blipFill>
          <a:blip r:embed="rId5"/>
          <a:stretch>
            <a:fillRect/>
          </a:stretch>
        </p:blipFill>
        <p:spPr bwMode="auto">
          <a:xfrm>
            <a:off x="10449206" y="6050270"/>
            <a:ext cx="1359046" cy="581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53FD0501-CC82-4CC5-8A0A-B1480A13CAEC}"/>
              </a:ext>
            </a:extLst>
          </p:cNvPr>
          <p:cNvPicPr>
            <a:picLocks noChangeAspect="1"/>
          </p:cNvPicPr>
          <p:nvPr userDrawn="1"/>
        </p:nvPicPr>
        <p:blipFill>
          <a:blip r:embed="rId6"/>
          <a:stretch>
            <a:fillRect/>
          </a:stretch>
        </p:blipFill>
        <p:spPr>
          <a:xfrm>
            <a:off x="8215733" y="6119579"/>
            <a:ext cx="2052399" cy="388067"/>
          </a:xfrm>
          <a:prstGeom prst="rect">
            <a:avLst/>
          </a:prstGeom>
        </p:spPr>
      </p:pic>
    </p:spTree>
    <p:extLst>
      <p:ext uri="{BB962C8B-B14F-4D97-AF65-F5344CB8AC3E}">
        <p14:creationId xmlns:p14="http://schemas.microsoft.com/office/powerpoint/2010/main" val="165738433"/>
      </p:ext>
    </p:extLst>
  </p:cSld>
  <p:clrMap bg1="lt1" tx1="dk1" bg2="lt2" tx2="dk2" accent1="accent1" accent2="accent2" accent3="accent3" accent4="accent4" accent5="accent5" accent6="accent6" hlink="hlink" folHlink="folHlink"/>
  <p:sldLayoutIdLst>
    <p:sldLayoutId id="2147483958" r:id="rId1"/>
    <p:sldLayoutId id="2147483959" r:id="rId2"/>
  </p:sldLayoutIdLst>
  <p:txStyles>
    <p:titleStyle>
      <a:lvl1pPr algn="l" defTabSz="829178" rtl="0" eaLnBrk="1" latinLnBrk="0" hangingPunct="1">
        <a:lnSpc>
          <a:spcPct val="90000"/>
        </a:lnSpc>
        <a:spcBef>
          <a:spcPct val="0"/>
        </a:spcBef>
        <a:buNone/>
        <a:defRPr sz="3990" kern="1200">
          <a:solidFill>
            <a:schemeClr val="tx1"/>
          </a:solidFill>
          <a:latin typeface="+mj-lt"/>
          <a:ea typeface="+mj-ea"/>
          <a:cs typeface="+mj-cs"/>
        </a:defRPr>
      </a:lvl1pPr>
    </p:titleStyle>
    <p:bodyStyle>
      <a:lvl1pPr marL="207294" indent="-207294" algn="l" defTabSz="829178" rtl="0" eaLnBrk="1" latinLnBrk="0" hangingPunct="1">
        <a:lnSpc>
          <a:spcPct val="90000"/>
        </a:lnSpc>
        <a:spcBef>
          <a:spcPts val="907"/>
        </a:spcBef>
        <a:buFont typeface="Arial" panose="020B0604020202020204" pitchFamily="34" charset="0"/>
        <a:buChar char="•"/>
        <a:defRPr sz="2539" kern="1200">
          <a:solidFill>
            <a:schemeClr val="tx1"/>
          </a:solidFill>
          <a:latin typeface="+mn-lt"/>
          <a:ea typeface="+mn-ea"/>
          <a:cs typeface="+mn-cs"/>
        </a:defRPr>
      </a:lvl1pPr>
      <a:lvl2pPr marL="621883" indent="-207294" algn="l" defTabSz="829178" rtl="0" eaLnBrk="1" latinLnBrk="0" hangingPunct="1">
        <a:lnSpc>
          <a:spcPct val="90000"/>
        </a:lnSpc>
        <a:spcBef>
          <a:spcPts val="453"/>
        </a:spcBef>
        <a:buFont typeface="Arial" panose="020B0604020202020204" pitchFamily="34" charset="0"/>
        <a:buChar char="•"/>
        <a:defRPr sz="2176" kern="1200">
          <a:solidFill>
            <a:schemeClr val="tx1"/>
          </a:solidFill>
          <a:latin typeface="+mn-lt"/>
          <a:ea typeface="+mn-ea"/>
          <a:cs typeface="+mn-cs"/>
        </a:defRPr>
      </a:lvl2pPr>
      <a:lvl3pPr marL="1036472" indent="-207294" algn="l" defTabSz="829178" rtl="0" eaLnBrk="1" latinLnBrk="0" hangingPunct="1">
        <a:lnSpc>
          <a:spcPct val="90000"/>
        </a:lnSpc>
        <a:spcBef>
          <a:spcPts val="453"/>
        </a:spcBef>
        <a:buFont typeface="Arial" panose="020B0604020202020204" pitchFamily="34" charset="0"/>
        <a:buChar char="•"/>
        <a:defRPr sz="1814" kern="1200">
          <a:solidFill>
            <a:schemeClr val="tx1"/>
          </a:solidFill>
          <a:latin typeface="+mn-lt"/>
          <a:ea typeface="+mn-ea"/>
          <a:cs typeface="+mn-cs"/>
        </a:defRPr>
      </a:lvl3pPr>
      <a:lvl4pPr marL="1451061"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4pPr>
      <a:lvl5pPr marL="1865650"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5pPr>
      <a:lvl6pPr marL="2280239"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6pPr>
      <a:lvl7pPr marL="2694828"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7pPr>
      <a:lvl8pPr marL="3109417"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8pPr>
      <a:lvl9pPr marL="3524006" indent="-207294" algn="l" defTabSz="829178" rtl="0" eaLnBrk="1" latinLnBrk="0" hangingPunct="1">
        <a:lnSpc>
          <a:spcPct val="90000"/>
        </a:lnSpc>
        <a:spcBef>
          <a:spcPts val="453"/>
        </a:spcBef>
        <a:buFont typeface="Arial" panose="020B0604020202020204" pitchFamily="34" charset="0"/>
        <a:buChar char="•"/>
        <a:defRPr sz="1632" kern="1200">
          <a:solidFill>
            <a:schemeClr val="tx1"/>
          </a:solidFill>
          <a:latin typeface="+mn-lt"/>
          <a:ea typeface="+mn-ea"/>
          <a:cs typeface="+mn-cs"/>
        </a:defRPr>
      </a:lvl9pPr>
    </p:bodyStyle>
    <p:otherStyle>
      <a:defPPr>
        <a:defRPr lang="en-US"/>
      </a:defPPr>
      <a:lvl1pPr marL="0" algn="l" defTabSz="829178" rtl="0" eaLnBrk="1" latinLnBrk="0" hangingPunct="1">
        <a:defRPr sz="1632" kern="1200">
          <a:solidFill>
            <a:schemeClr val="tx1"/>
          </a:solidFill>
          <a:latin typeface="+mn-lt"/>
          <a:ea typeface="+mn-ea"/>
          <a:cs typeface="+mn-cs"/>
        </a:defRPr>
      </a:lvl1pPr>
      <a:lvl2pPr marL="414589" algn="l" defTabSz="829178" rtl="0" eaLnBrk="1" latinLnBrk="0" hangingPunct="1">
        <a:defRPr sz="1632" kern="1200">
          <a:solidFill>
            <a:schemeClr val="tx1"/>
          </a:solidFill>
          <a:latin typeface="+mn-lt"/>
          <a:ea typeface="+mn-ea"/>
          <a:cs typeface="+mn-cs"/>
        </a:defRPr>
      </a:lvl2pPr>
      <a:lvl3pPr marL="829178" algn="l" defTabSz="829178" rtl="0" eaLnBrk="1" latinLnBrk="0" hangingPunct="1">
        <a:defRPr sz="1632" kern="1200">
          <a:solidFill>
            <a:schemeClr val="tx1"/>
          </a:solidFill>
          <a:latin typeface="+mn-lt"/>
          <a:ea typeface="+mn-ea"/>
          <a:cs typeface="+mn-cs"/>
        </a:defRPr>
      </a:lvl3pPr>
      <a:lvl4pPr marL="1243767" algn="l" defTabSz="829178" rtl="0" eaLnBrk="1" latinLnBrk="0" hangingPunct="1">
        <a:defRPr sz="1632" kern="1200">
          <a:solidFill>
            <a:schemeClr val="tx1"/>
          </a:solidFill>
          <a:latin typeface="+mn-lt"/>
          <a:ea typeface="+mn-ea"/>
          <a:cs typeface="+mn-cs"/>
        </a:defRPr>
      </a:lvl4pPr>
      <a:lvl5pPr marL="1658356" algn="l" defTabSz="829178" rtl="0" eaLnBrk="1" latinLnBrk="0" hangingPunct="1">
        <a:defRPr sz="1632" kern="1200">
          <a:solidFill>
            <a:schemeClr val="tx1"/>
          </a:solidFill>
          <a:latin typeface="+mn-lt"/>
          <a:ea typeface="+mn-ea"/>
          <a:cs typeface="+mn-cs"/>
        </a:defRPr>
      </a:lvl5pPr>
      <a:lvl6pPr marL="2072945" algn="l" defTabSz="829178" rtl="0" eaLnBrk="1" latinLnBrk="0" hangingPunct="1">
        <a:defRPr sz="1632" kern="1200">
          <a:solidFill>
            <a:schemeClr val="tx1"/>
          </a:solidFill>
          <a:latin typeface="+mn-lt"/>
          <a:ea typeface="+mn-ea"/>
          <a:cs typeface="+mn-cs"/>
        </a:defRPr>
      </a:lvl6pPr>
      <a:lvl7pPr marL="2487534" algn="l" defTabSz="829178" rtl="0" eaLnBrk="1" latinLnBrk="0" hangingPunct="1">
        <a:defRPr sz="1632" kern="1200">
          <a:solidFill>
            <a:schemeClr val="tx1"/>
          </a:solidFill>
          <a:latin typeface="+mn-lt"/>
          <a:ea typeface="+mn-ea"/>
          <a:cs typeface="+mn-cs"/>
        </a:defRPr>
      </a:lvl7pPr>
      <a:lvl8pPr marL="2902123" algn="l" defTabSz="829178" rtl="0" eaLnBrk="1" latinLnBrk="0" hangingPunct="1">
        <a:defRPr sz="1632" kern="1200">
          <a:solidFill>
            <a:schemeClr val="tx1"/>
          </a:solidFill>
          <a:latin typeface="+mn-lt"/>
          <a:ea typeface="+mn-ea"/>
          <a:cs typeface="+mn-cs"/>
        </a:defRPr>
      </a:lvl8pPr>
      <a:lvl9pPr marL="3316712" algn="l" defTabSz="829178" rtl="0" eaLnBrk="1" latinLnBrk="0" hangingPunct="1">
        <a:defRPr sz="1632"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1A27D1-D14E-1642-7006-850F8E6A2B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4C1377-41E7-F3AC-5A99-B6E6AD6FCAE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7859987-D67B-D2B0-B0C2-3B52E1549F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CC82EDE-BA39-4390-9196-EFED09C6B069}" type="datetimeFigureOut">
              <a:rPr lang="en-GB" smtClean="0"/>
              <a:t>17/05/2023</a:t>
            </a:fld>
            <a:endParaRPr lang="en-GB"/>
          </a:p>
        </p:txBody>
      </p:sp>
      <p:sp>
        <p:nvSpPr>
          <p:cNvPr id="5" name="Footer Placeholder 4">
            <a:extLst>
              <a:ext uri="{FF2B5EF4-FFF2-40B4-BE49-F238E27FC236}">
                <a16:creationId xmlns:a16="http://schemas.microsoft.com/office/drawing/2014/main" id="{FA8AA801-AB6E-3B60-1A48-3E1A3199664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36C2EA-B45D-9C89-4390-2E7A54C448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006FC1-F3F4-4667-BA10-43B72792DC96}" type="slidenum">
              <a:rPr lang="en-GB" smtClean="0"/>
              <a:t>‹#›</a:t>
            </a:fld>
            <a:endParaRPr lang="en-GB"/>
          </a:p>
        </p:txBody>
      </p:sp>
      <p:pic>
        <p:nvPicPr>
          <p:cNvPr id="7" name="Picture 6">
            <a:extLst>
              <a:ext uri="{FF2B5EF4-FFF2-40B4-BE49-F238E27FC236}">
                <a16:creationId xmlns:a16="http://schemas.microsoft.com/office/drawing/2014/main" id="{145A6E61-0CF9-0D30-1949-A29DAD9461B2}"/>
              </a:ext>
            </a:extLst>
          </p:cNvPr>
          <p:cNvPicPr>
            <a:picLocks noChangeAspect="1"/>
          </p:cNvPicPr>
          <p:nvPr userDrawn="1"/>
        </p:nvPicPr>
        <p:blipFill>
          <a:blip r:embed="rId13"/>
          <a:stretch>
            <a:fillRect/>
          </a:stretch>
        </p:blipFill>
        <p:spPr>
          <a:xfrm>
            <a:off x="0" y="0"/>
            <a:ext cx="12192000" cy="6857999"/>
          </a:xfrm>
          <a:prstGeom prst="rect">
            <a:avLst/>
          </a:prstGeom>
        </p:spPr>
      </p:pic>
      <p:sp>
        <p:nvSpPr>
          <p:cNvPr id="8" name="Rectangle 7">
            <a:extLst>
              <a:ext uri="{FF2B5EF4-FFF2-40B4-BE49-F238E27FC236}">
                <a16:creationId xmlns:a16="http://schemas.microsoft.com/office/drawing/2014/main" id="{DBA59C98-3403-7336-042D-1EC2821BB357}"/>
              </a:ext>
            </a:extLst>
          </p:cNvPr>
          <p:cNvSpPr/>
          <p:nvPr userDrawn="1"/>
        </p:nvSpPr>
        <p:spPr>
          <a:xfrm>
            <a:off x="0" y="3429001"/>
            <a:ext cx="12192000" cy="3428999"/>
          </a:xfrm>
          <a:prstGeom prst="rect">
            <a:avLst/>
          </a:prstGeom>
          <a:solidFill>
            <a:srgbClr val="C9E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Rectangle 8">
            <a:extLst>
              <a:ext uri="{FF2B5EF4-FFF2-40B4-BE49-F238E27FC236}">
                <a16:creationId xmlns:a16="http://schemas.microsoft.com/office/drawing/2014/main" id="{AD23FB89-ED7C-2CE1-D1CA-DB4DC19320CD}"/>
              </a:ext>
            </a:extLst>
          </p:cNvPr>
          <p:cNvSpPr/>
          <p:nvPr userDrawn="1"/>
        </p:nvSpPr>
        <p:spPr>
          <a:xfrm>
            <a:off x="0" y="0"/>
            <a:ext cx="12192000" cy="3428999"/>
          </a:xfrm>
          <a:prstGeom prst="rect">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838161086"/>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E02389-643A-44A3-9E32-4459CAEAC3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2">
                    <a:lumMod val="50000"/>
                  </a:schemeClr>
                </a:solidFill>
              </a:defRPr>
            </a:lvl1pPr>
          </a:lstStyle>
          <a:p>
            <a:r>
              <a:rPr lang="en-US" dirty="0"/>
              <a:t>20XX</a:t>
            </a:r>
          </a:p>
        </p:txBody>
      </p:sp>
      <p:sp>
        <p:nvSpPr>
          <p:cNvPr id="5" name="Footer Placeholder 4">
            <a:extLst>
              <a:ext uri="{FF2B5EF4-FFF2-40B4-BE49-F238E27FC236}">
                <a16:creationId xmlns:a16="http://schemas.microsoft.com/office/drawing/2014/main" id="{1E3E221A-6F27-4890-B073-7BA27B8FB5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2">
                    <a:lumMod val="50000"/>
                  </a:schemeClr>
                </a:solidFill>
                <a:latin typeface="+mj-lt"/>
              </a:defRPr>
            </a:lvl1pPr>
          </a:lstStyle>
          <a:p>
            <a:r>
              <a:rPr lang="en-US" dirty="0"/>
              <a:t>Pitch deck</a:t>
            </a:r>
          </a:p>
        </p:txBody>
      </p:sp>
      <p:sp>
        <p:nvSpPr>
          <p:cNvPr id="6" name="Slide Number Placeholder 5">
            <a:extLst>
              <a:ext uri="{FF2B5EF4-FFF2-40B4-BE49-F238E27FC236}">
                <a16:creationId xmlns:a16="http://schemas.microsoft.com/office/drawing/2014/main" id="{40B06CAC-A122-486F-81C6-4299D83E94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2">
                    <a:lumMod val="50000"/>
                  </a:schemeClr>
                </a:solidFill>
              </a:defRPr>
            </a:lvl1pPr>
          </a:lstStyle>
          <a:p>
            <a:fld id="{EA87306C-81BA-4795-A5CA-9392456A8C1E}" type="slidenum">
              <a:rPr lang="en-US" smtClean="0"/>
              <a:pPr/>
              <a:t>‹#›</a:t>
            </a:fld>
            <a:endParaRPr lang="en-US" dirty="0"/>
          </a:p>
        </p:txBody>
      </p:sp>
    </p:spTree>
    <p:extLst>
      <p:ext uri="{BB962C8B-B14F-4D97-AF65-F5344CB8AC3E}">
        <p14:creationId xmlns:p14="http://schemas.microsoft.com/office/powerpoint/2010/main" val="1454485901"/>
      </p:ext>
    </p:extLst>
  </p:cSld>
  <p:clrMap bg1="lt1" tx1="dk1" bg2="lt2" tx2="dk2" accent1="accent1" accent2="accent2" accent3="accent3" accent4="accent4" accent5="accent5" accent6="accent6" hlink="hlink" folHlink="folHlink"/>
  <p:sldLayoutIdLst>
    <p:sldLayoutId id="2147483973" r:id="rId1"/>
    <p:sldLayoutId id="2147483974" r:id="rId2"/>
    <p:sldLayoutId id="2147483975" r:id="rId3"/>
    <p:sldLayoutId id="2147483976" r:id="rId4"/>
    <p:sldLayoutId id="2147483977" r:id="rId5"/>
    <p:sldLayoutId id="2147483978" r:id="rId6"/>
    <p:sldLayoutId id="2147483979" r:id="rId7"/>
    <p:sldLayoutId id="2147483980" r:id="rId8"/>
    <p:sldLayoutId id="2147483981" r:id="rId9"/>
    <p:sldLayoutId id="2147483982" r:id="rId10"/>
    <p:sldLayoutId id="2147483983" r:id="rId11"/>
    <p:sldLayoutId id="2147483984" r:id="rId12"/>
    <p:sldLayoutId id="2147483985" r:id="rId13"/>
    <p:sldLayoutId id="2147483986" r:id="rId14"/>
    <p:sldLayoutId id="2147483987" r:id="rId15"/>
    <p:sldLayoutId id="2147483988" r:id="rId16"/>
    <p:sldLayoutId id="2147483989" r:id="rId17"/>
    <p:sldLayoutId id="2147483990" r:id="rId18"/>
    <p:sldLayoutId id="2147483991" r:id="rId19"/>
    <p:sldLayoutId id="2147483992" r:id="rId20"/>
    <p:sldLayoutId id="2147483993" r:id="rId21"/>
    <p:sldLayoutId id="2147483994" r:id="rId22"/>
    <p:sldLayoutId id="2147483995" r:id="rId23"/>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1FDF1A-E0D8-4339-8FD0-D42DBE1D7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602DCAC-B611-4313-8BA6-A3103E9E03F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404123B-DF9C-4E94-B95E-54A70E9BE621}"/>
              </a:ext>
            </a:extLst>
          </p:cNvPr>
          <p:cNvSpPr>
            <a:spLocks noGrp="1"/>
          </p:cNvSpPr>
          <p:nvPr>
            <p:ph type="dt" sz="half" idx="2"/>
          </p:nvPr>
        </p:nvSpPr>
        <p:spPr>
          <a:xfrm>
            <a:off x="838199" y="6356350"/>
            <a:ext cx="4648882" cy="365125"/>
          </a:xfrm>
          <a:prstGeom prst="rect">
            <a:avLst/>
          </a:prstGeom>
        </p:spPr>
        <p:txBody>
          <a:bodyPr vert="horz" lIns="91440" tIns="45720" rIns="91440" bIns="45720" rtlCol="0" anchor="ctr"/>
          <a:lstStyle>
            <a:lvl1pPr algn="l">
              <a:defRPr sz="1200">
                <a:solidFill>
                  <a:schemeClr val="tx1">
                    <a:lumMod val="50000"/>
                    <a:lumOff val="50000"/>
                  </a:schemeClr>
                </a:solidFill>
                <a:latin typeface="Bahnschrift" panose="020B0502040204020203" pitchFamily="34" charset="0"/>
              </a:defRPr>
            </a:lvl1pPr>
          </a:lstStyle>
          <a:p>
            <a:fld id="{0CBE2683-D23A-4F1A-B3FB-E6C38B4A5248}" type="datetime1">
              <a:rPr lang="en-GB" smtClean="0"/>
              <a:t>17/05/2023</a:t>
            </a:fld>
            <a:endParaRPr lang="en-GB"/>
          </a:p>
        </p:txBody>
      </p:sp>
      <p:sp>
        <p:nvSpPr>
          <p:cNvPr id="5" name="Footer Placeholder 4">
            <a:extLst>
              <a:ext uri="{FF2B5EF4-FFF2-40B4-BE49-F238E27FC236}">
                <a16:creationId xmlns:a16="http://schemas.microsoft.com/office/drawing/2014/main" id="{C4A397E9-E6F3-4816-911C-BA6D1171A349}"/>
              </a:ext>
            </a:extLst>
          </p:cNvPr>
          <p:cNvSpPr>
            <a:spLocks noGrp="1"/>
          </p:cNvSpPr>
          <p:nvPr>
            <p:ph type="ftr" sz="quarter" idx="3"/>
          </p:nvPr>
        </p:nvSpPr>
        <p:spPr>
          <a:xfrm>
            <a:off x="5524500" y="6356350"/>
            <a:ext cx="2796072" cy="365125"/>
          </a:xfrm>
          <a:prstGeom prst="rect">
            <a:avLst/>
          </a:prstGeom>
        </p:spPr>
        <p:txBody>
          <a:bodyPr vert="horz" lIns="91440" tIns="45720" rIns="91440" bIns="45720" rtlCol="0" anchor="ctr"/>
          <a:lstStyle>
            <a:lvl1pPr algn="ctr">
              <a:defRPr sz="1200">
                <a:solidFill>
                  <a:schemeClr val="tx1">
                    <a:tint val="75000"/>
                  </a:schemeClr>
                </a:solidFill>
                <a:latin typeface="Bahnschrift" panose="020B0502040204020203" pitchFamily="34" charset="0"/>
              </a:defRPr>
            </a:lvl1pPr>
          </a:lstStyle>
          <a:p>
            <a:endParaRPr lang="en-GB"/>
          </a:p>
        </p:txBody>
      </p:sp>
      <p:sp>
        <p:nvSpPr>
          <p:cNvPr id="6" name="Slide Number Placeholder 5">
            <a:extLst>
              <a:ext uri="{FF2B5EF4-FFF2-40B4-BE49-F238E27FC236}">
                <a16:creationId xmlns:a16="http://schemas.microsoft.com/office/drawing/2014/main" id="{D3F9A69C-0B86-4361-9E69-D0CCB3EA4ECC}"/>
              </a:ext>
            </a:extLst>
          </p:cNvPr>
          <p:cNvSpPr>
            <a:spLocks noGrp="1"/>
          </p:cNvSpPr>
          <p:nvPr>
            <p:ph type="sldNum" sz="quarter" idx="4"/>
          </p:nvPr>
        </p:nvSpPr>
        <p:spPr>
          <a:xfrm>
            <a:off x="8357991" y="6356350"/>
            <a:ext cx="2995809" cy="365125"/>
          </a:xfrm>
          <a:prstGeom prst="rect">
            <a:avLst/>
          </a:prstGeom>
        </p:spPr>
        <p:txBody>
          <a:bodyPr vert="horz" lIns="91440" tIns="45720" rIns="91440" bIns="45720" rtlCol="0" anchor="ctr"/>
          <a:lstStyle>
            <a:lvl1pPr algn="r">
              <a:defRPr sz="1200" b="1">
                <a:solidFill>
                  <a:schemeClr val="tx1">
                    <a:tint val="75000"/>
                  </a:schemeClr>
                </a:solidFill>
                <a:latin typeface="Bahnschrift" panose="020B0502040204020203" pitchFamily="34" charset="0"/>
              </a:defRPr>
            </a:lvl1pPr>
          </a:lstStyle>
          <a:p>
            <a:endParaRPr lang="en-GB"/>
          </a:p>
        </p:txBody>
      </p:sp>
      <p:pic>
        <p:nvPicPr>
          <p:cNvPr id="7" name="Picture 6">
            <a:extLst>
              <a:ext uri="{FF2B5EF4-FFF2-40B4-BE49-F238E27FC236}">
                <a16:creationId xmlns:a16="http://schemas.microsoft.com/office/drawing/2014/main" id="{843ED886-0DB9-4994-A048-8C57175A75E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9693627" y="6167960"/>
            <a:ext cx="994435" cy="741903"/>
          </a:xfrm>
          <a:prstGeom prst="rect">
            <a:avLst/>
          </a:prstGeom>
        </p:spPr>
      </p:pic>
      <p:grpSp>
        <p:nvGrpSpPr>
          <p:cNvPr id="9" name="Group 8">
            <a:extLst>
              <a:ext uri="{FF2B5EF4-FFF2-40B4-BE49-F238E27FC236}">
                <a16:creationId xmlns:a16="http://schemas.microsoft.com/office/drawing/2014/main" id="{83ACD80B-606E-4EB1-AD80-B21E1D88031D}"/>
              </a:ext>
            </a:extLst>
          </p:cNvPr>
          <p:cNvGrpSpPr/>
          <p:nvPr userDrawn="1"/>
        </p:nvGrpSpPr>
        <p:grpSpPr>
          <a:xfrm rot="18725377">
            <a:off x="-576339" y="-76385"/>
            <a:ext cx="1559849" cy="736313"/>
            <a:chOff x="2139351" y="698240"/>
            <a:chExt cx="1524000" cy="1310635"/>
          </a:xfrm>
        </p:grpSpPr>
        <p:sp>
          <p:nvSpPr>
            <p:cNvPr id="10" name="Rectangle 9">
              <a:extLst>
                <a:ext uri="{FF2B5EF4-FFF2-40B4-BE49-F238E27FC236}">
                  <a16:creationId xmlns:a16="http://schemas.microsoft.com/office/drawing/2014/main" id="{5C5EED42-61C0-497E-86E1-D66F3F771592}"/>
                </a:ext>
              </a:extLst>
            </p:cNvPr>
            <p:cNvSpPr/>
            <p:nvPr/>
          </p:nvSpPr>
          <p:spPr>
            <a:xfrm>
              <a:off x="2139351" y="698240"/>
              <a:ext cx="1524000" cy="328730"/>
            </a:xfrm>
            <a:prstGeom prst="rect">
              <a:avLst/>
            </a:prstGeom>
            <a:solidFill>
              <a:srgbClr val="A8E8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340AA76A-8B03-41E9-84AC-B24AF6B88BD1}"/>
                </a:ext>
              </a:extLst>
            </p:cNvPr>
            <p:cNvSpPr/>
            <p:nvPr/>
          </p:nvSpPr>
          <p:spPr>
            <a:xfrm>
              <a:off x="2139351" y="1026970"/>
              <a:ext cx="1524000" cy="328730"/>
            </a:xfrm>
            <a:prstGeom prst="rect">
              <a:avLst/>
            </a:prstGeom>
            <a:solidFill>
              <a:srgbClr val="FDD5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907B2073-F5BB-4761-938A-F62B15BCC957}"/>
                </a:ext>
              </a:extLst>
            </p:cNvPr>
            <p:cNvSpPr/>
            <p:nvPr/>
          </p:nvSpPr>
          <p:spPr>
            <a:xfrm>
              <a:off x="2139351" y="1351415"/>
              <a:ext cx="1524000" cy="328730"/>
            </a:xfrm>
            <a:prstGeom prst="rect">
              <a:avLst/>
            </a:prstGeom>
            <a:solidFill>
              <a:srgbClr val="96C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881CAAD0-0FC0-47B8-A80B-C3887AED6E52}"/>
                </a:ext>
              </a:extLst>
            </p:cNvPr>
            <p:cNvSpPr/>
            <p:nvPr/>
          </p:nvSpPr>
          <p:spPr>
            <a:xfrm>
              <a:off x="2139351" y="1680145"/>
              <a:ext cx="1524000" cy="328730"/>
            </a:xfrm>
            <a:prstGeom prst="rect">
              <a:avLst/>
            </a:prstGeom>
            <a:solidFill>
              <a:srgbClr val="F15B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14" name="Straight Connector 13">
            <a:extLst>
              <a:ext uri="{FF2B5EF4-FFF2-40B4-BE49-F238E27FC236}">
                <a16:creationId xmlns:a16="http://schemas.microsoft.com/office/drawing/2014/main" id="{2D1D912F-57D7-404B-8BDC-5744DE78EE32}"/>
              </a:ext>
            </a:extLst>
          </p:cNvPr>
          <p:cNvCxnSpPr>
            <a:cxnSpLocks/>
          </p:cNvCxnSpPr>
          <p:nvPr userDrawn="1"/>
        </p:nvCxnSpPr>
        <p:spPr>
          <a:xfrm>
            <a:off x="696000" y="6195385"/>
            <a:ext cx="108000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pic>
        <p:nvPicPr>
          <p:cNvPr id="16" name="Picture 15" descr="Shape&#10;&#10;Description automatically generated with medium confidence">
            <a:extLst>
              <a:ext uri="{FF2B5EF4-FFF2-40B4-BE49-F238E27FC236}">
                <a16:creationId xmlns:a16="http://schemas.microsoft.com/office/drawing/2014/main" id="{6BD19B05-FD30-4092-8C41-FBB9687D3719}"/>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804093" y="6421674"/>
            <a:ext cx="1634400" cy="299801"/>
          </a:xfrm>
          <a:prstGeom prst="rect">
            <a:avLst/>
          </a:prstGeom>
        </p:spPr>
      </p:pic>
    </p:spTree>
    <p:extLst>
      <p:ext uri="{BB962C8B-B14F-4D97-AF65-F5344CB8AC3E}">
        <p14:creationId xmlns:p14="http://schemas.microsoft.com/office/powerpoint/2010/main" val="3136769997"/>
      </p:ext>
    </p:extLst>
  </p:cSld>
  <p:clrMap bg1="lt1" tx1="dk1" bg2="lt2" tx2="dk2" accent1="accent1" accent2="accent2" accent3="accent3" accent4="accent4" accent5="accent5" accent6="accent6" hlink="hlink" folHlink="folHlink"/>
  <p:sldLayoutIdLst>
    <p:sldLayoutId id="2147483997" r:id="rId1"/>
    <p:sldLayoutId id="2147483998" r:id="rId2"/>
    <p:sldLayoutId id="2147483999" r:id="rId3"/>
    <p:sldLayoutId id="2147484000" r:id="rId4"/>
    <p:sldLayoutId id="2147484001" r:id="rId5"/>
    <p:sldLayoutId id="2147484002" r:id="rId6"/>
    <p:sldLayoutId id="2147484003" r:id="rId7"/>
    <p:sldLayoutId id="2147484004" r:id="rId8"/>
    <p:sldLayoutId id="2147484005" r:id="rId9"/>
    <p:sldLayoutId id="2147484006" r:id="rId10"/>
    <p:sldLayoutId id="2147484007"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F3720F-503E-4C93-C01F-94A8D85AE7C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D102351-DCF8-C7F1-BB21-69A9065B8A9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91DB9-1753-DCC4-20A3-76F9B250FF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D61C0B-02FB-4611-B186-02324FBC2999}" type="datetimeFigureOut">
              <a:rPr lang="en-GB" smtClean="0"/>
              <a:t>17/05/2023</a:t>
            </a:fld>
            <a:endParaRPr lang="en-GB"/>
          </a:p>
        </p:txBody>
      </p:sp>
      <p:sp>
        <p:nvSpPr>
          <p:cNvPr id="5" name="Footer Placeholder 4">
            <a:extLst>
              <a:ext uri="{FF2B5EF4-FFF2-40B4-BE49-F238E27FC236}">
                <a16:creationId xmlns:a16="http://schemas.microsoft.com/office/drawing/2014/main" id="{A3D5A02E-213F-B0B1-BD91-4437BD9598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1263796-1CDE-4A6A-CB8B-5C1C7A26A2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137C53-8F37-4F1F-BF75-01E878DC33AC}" type="slidenum">
              <a:rPr lang="en-GB" smtClean="0"/>
              <a:t>‹#›</a:t>
            </a:fld>
            <a:endParaRPr lang="en-GB"/>
          </a:p>
        </p:txBody>
      </p:sp>
    </p:spTree>
    <p:extLst>
      <p:ext uri="{BB962C8B-B14F-4D97-AF65-F5344CB8AC3E}">
        <p14:creationId xmlns:p14="http://schemas.microsoft.com/office/powerpoint/2010/main" val="489024511"/>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8610600" y="6356356"/>
            <a:ext cx="2743200" cy="365125"/>
          </a:xfrm>
          <a:prstGeom prst="rect">
            <a:avLst/>
          </a:prstGeom>
        </p:spPr>
        <p:txBody>
          <a:bodyPr vert="horz" lIns="91440" tIns="45720" rIns="91440" bIns="45720" rtlCol="0" anchor="ctr"/>
          <a:lstStyle>
            <a:lvl1pPr algn="r">
              <a:defRPr sz="1200" b="0" i="0">
                <a:solidFill>
                  <a:srgbClr val="FFD100"/>
                </a:solidFill>
                <a:latin typeface="Raleway" panose="020B0503030101060003" pitchFamily="34" charset="77"/>
              </a:defRPr>
            </a:lvl1pPr>
          </a:lstStyle>
          <a:p>
            <a:fld id="{2C6E675B-32F0-0843-BC57-13BB22F7DF1E}" type="slidenum">
              <a:rPr lang="en-US" smtClean="0"/>
              <a:pPr/>
              <a:t>‹#›</a:t>
            </a:fld>
            <a:endParaRPr lang="en-US"/>
          </a:p>
        </p:txBody>
      </p:sp>
    </p:spTree>
    <p:extLst>
      <p:ext uri="{BB962C8B-B14F-4D97-AF65-F5344CB8AC3E}">
        <p14:creationId xmlns:p14="http://schemas.microsoft.com/office/powerpoint/2010/main" val="1292930609"/>
      </p:ext>
    </p:extLst>
  </p:cSld>
  <p:clrMap bg1="dk1" tx1="lt1" bg2="dk2" tx2="lt2" accent1="accent1" accent2="accent2" accent3="accent3" accent4="accent4" accent5="accent5" accent6="accent6" hlink="hlink" folHlink="folHlink"/>
  <p:sldLayoutIdLst>
    <p:sldLayoutId id="2147484021" r:id="rId1"/>
    <p:sldLayoutId id="2147484022" r:id="rId2"/>
    <p:sldLayoutId id="2147484023" r:id="rId3"/>
    <p:sldLayoutId id="2147484024" r:id="rId4"/>
    <p:sldLayoutId id="2147484025" r:id="rId5"/>
    <p:sldLayoutId id="2147484026" r:id="rId6"/>
    <p:sldLayoutId id="2147484027" r:id="rId7"/>
    <p:sldLayoutId id="2147484028" r:id="rId8"/>
    <p:sldLayoutId id="2147484029" r:id="rId9"/>
  </p:sldLayoutIdLst>
  <p:hf sldNum="0" hdr="0" dt="0"/>
  <p:txStyles>
    <p:titleStyle>
      <a:lvl1pPr algn="l" defTabSz="914400" rtl="0" eaLnBrk="1" latinLnBrk="0" hangingPunct="1">
        <a:lnSpc>
          <a:spcPct val="90000"/>
        </a:lnSpc>
        <a:spcBef>
          <a:spcPct val="0"/>
        </a:spcBef>
        <a:buNone/>
        <a:defRPr sz="4400" b="1" i="0" kern="1200">
          <a:solidFill>
            <a:schemeClr val="tx1"/>
          </a:solidFill>
          <a:latin typeface="ARU Raisonne DemiBold" panose="020B05030402020401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FFFFFF"/>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FF"/>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FF"/>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FF"/>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FF"/>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83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70C36D2-689A-3B4C-BC79-8251C37784B3}"/>
              </a:ext>
            </a:extLst>
          </p:cNvPr>
          <p:cNvPicPr>
            <a:picLocks noChangeAspect="1"/>
          </p:cNvPicPr>
          <p:nvPr/>
        </p:nvPicPr>
        <p:blipFill>
          <a:blip r:embed="rId4"/>
          <a:stretch>
            <a:fillRect/>
          </a:stretch>
        </p:blipFill>
        <p:spPr>
          <a:xfrm>
            <a:off x="3731598" y="2486722"/>
            <a:ext cx="4728803" cy="1672063"/>
          </a:xfrm>
          <a:prstGeom prst="rect">
            <a:avLst/>
          </a:prstGeom>
        </p:spPr>
      </p:pic>
    </p:spTree>
    <p:extLst>
      <p:ext uri="{BB962C8B-B14F-4D97-AF65-F5344CB8AC3E}">
        <p14:creationId xmlns:p14="http://schemas.microsoft.com/office/powerpoint/2010/main" val="4149809511"/>
      </p:ext>
    </p:extLst>
  </p:cSld>
  <p:clrMap bg1="dk1" tx1="lt1" bg2="dk2" tx2="lt2" accent1="accent1" accent2="accent2" accent3="accent3" accent4="accent4" accent5="accent5" accent6="accent6" hlink="hlink" folHlink="folHlink"/>
  <p:sldLayoutIdLst>
    <p:sldLayoutId id="2147483789" r:id="rId1"/>
    <p:sldLayoutId id="2147483791"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LunchBox"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orient="horz" pos="4247">
          <p15:clr>
            <a:srgbClr val="F26B43"/>
          </p15:clr>
        </p15:guide>
        <p15:guide id="5" orient="horz" pos="119">
          <p15:clr>
            <a:srgbClr val="F26B43"/>
          </p15:clr>
        </p15:guide>
        <p15:guide id="6" pos="7582">
          <p15:clr>
            <a:srgbClr val="F26B43"/>
          </p15:clr>
        </p15:guide>
      </p15:sldGuideLst>
    </p:ext>
  </p:extLst>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2B3F8B12-918D-4C4D-9592-653697BEC04F}"/>
              </a:ext>
            </a:extLst>
          </p:cNvPr>
          <p:cNvPicPr>
            <a:picLocks noChangeAspect="1"/>
          </p:cNvPicPr>
          <p:nvPr userDrawn="1"/>
        </p:nvPicPr>
        <p:blipFill>
          <a:blip r:embed="rId9"/>
          <a:stretch>
            <a:fillRect/>
          </a:stretch>
        </p:blipFill>
        <p:spPr>
          <a:xfrm>
            <a:off x="9824487" y="5148251"/>
            <a:ext cx="2052084" cy="1353706"/>
          </a:xfrm>
          <a:prstGeom prst="rect">
            <a:avLst/>
          </a:prstGeom>
        </p:spPr>
      </p:pic>
    </p:spTree>
    <p:extLst>
      <p:ext uri="{BB962C8B-B14F-4D97-AF65-F5344CB8AC3E}">
        <p14:creationId xmlns:p14="http://schemas.microsoft.com/office/powerpoint/2010/main" val="2088215004"/>
      </p:ext>
    </p:extLst>
  </p:cSld>
  <p:clrMap bg1="dk1" tx1="lt1" bg2="dk2" tx2="lt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Lst>
  <p:hf sldNum="0" hdr="0" dt="0"/>
  <p:txStyles>
    <p:titleStyle>
      <a:lvl1pPr algn="l" defTabSz="914400" rtl="0" eaLnBrk="1" latinLnBrk="0" hangingPunct="1">
        <a:lnSpc>
          <a:spcPct val="90000"/>
        </a:lnSpc>
        <a:spcBef>
          <a:spcPct val="0"/>
        </a:spcBef>
        <a:buNone/>
        <a:defRPr sz="4400" b="1" i="0" kern="1200">
          <a:solidFill>
            <a:schemeClr val="tx1"/>
          </a:solidFill>
          <a:latin typeface="ARU Raisonne DemiBold" panose="020B05030402020401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FFFFFF"/>
          </a:solidFill>
          <a:latin typeface="Raleway" panose="020B05030301010600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FFFFFF"/>
          </a:solidFill>
          <a:latin typeface="Raleway" panose="020B05030301010600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FFFFFF"/>
          </a:solidFill>
          <a:latin typeface="Raleway" panose="020B05030301010600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FF"/>
          </a:solidFill>
          <a:latin typeface="Raleway" panose="020B05030301010600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FFFFFF"/>
          </a:solidFill>
          <a:latin typeface="Raleway" panose="020B05030301010600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10FE8-B064-4C48-BD36-1D4790D44DCF}"/>
              </a:ext>
            </a:extLst>
          </p:cNvPr>
          <p:cNvPicPr>
            <a:picLocks noChangeAspect="1"/>
          </p:cNvPicPr>
          <p:nvPr/>
        </p:nvPicPr>
        <p:blipFill>
          <a:blip r:embed="rId5"/>
          <a:stretch>
            <a:fillRect/>
          </a:stretch>
        </p:blipFill>
        <p:spPr>
          <a:xfrm>
            <a:off x="-169888" y="-229106"/>
            <a:ext cx="12531776" cy="1813827"/>
          </a:xfrm>
          <a:prstGeom prst="rect">
            <a:avLst/>
          </a:prstGeom>
        </p:spPr>
      </p:pic>
      <p:pic>
        <p:nvPicPr>
          <p:cNvPr id="4" name="Picture 3">
            <a:extLst>
              <a:ext uri="{FF2B5EF4-FFF2-40B4-BE49-F238E27FC236}">
                <a16:creationId xmlns:a16="http://schemas.microsoft.com/office/drawing/2014/main" id="{92F32E58-1998-3846-BFC4-519D4ABF8637}"/>
              </a:ext>
            </a:extLst>
          </p:cNvPr>
          <p:cNvPicPr>
            <a:picLocks noChangeAspect="1"/>
          </p:cNvPicPr>
          <p:nvPr/>
        </p:nvPicPr>
        <p:blipFill>
          <a:blip r:embed="rId6"/>
          <a:stretch>
            <a:fillRect/>
          </a:stretch>
        </p:blipFill>
        <p:spPr>
          <a:xfrm>
            <a:off x="9464222" y="361720"/>
            <a:ext cx="2298700" cy="812800"/>
          </a:xfrm>
          <a:prstGeom prst="rect">
            <a:avLst/>
          </a:prstGeom>
        </p:spPr>
      </p:pic>
    </p:spTree>
    <p:extLst>
      <p:ext uri="{BB962C8B-B14F-4D97-AF65-F5344CB8AC3E}">
        <p14:creationId xmlns:p14="http://schemas.microsoft.com/office/powerpoint/2010/main" val="410531833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Lst>
  <p:hf sldNum="0" hdr="0" dt="0"/>
  <p:txStyles>
    <p:titleStyle>
      <a:lvl1pPr algn="l" defTabSz="914400" rtl="0" eaLnBrk="1" latinLnBrk="0" hangingPunct="1">
        <a:lnSpc>
          <a:spcPct val="90000"/>
        </a:lnSpc>
        <a:spcBef>
          <a:spcPct val="0"/>
        </a:spcBef>
        <a:buNone/>
        <a:defRPr sz="4400" kern="1200">
          <a:solidFill>
            <a:schemeClr val="tx1"/>
          </a:solidFill>
          <a:latin typeface="LunchBox"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orient="horz" pos="4247">
          <p15:clr>
            <a:srgbClr val="F26B43"/>
          </p15:clr>
        </p15:guide>
        <p15:guide id="5" orient="horz" pos="119">
          <p15:clr>
            <a:srgbClr val="F26B43"/>
          </p15:clr>
        </p15:guide>
        <p15:guide id="6" pos="7582">
          <p15:clr>
            <a:srgbClr val="F26B43"/>
          </p15:clr>
        </p15:guide>
        <p15:guide id="8" pos="302">
          <p15:clr>
            <a:srgbClr val="F26B43"/>
          </p15:clr>
        </p15:guide>
        <p15:guide id="9" orient="horz" pos="323">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408530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Lst>
  <p:hf sldNum="0" hdr="0" dt="0"/>
  <p:txStyles>
    <p:titleStyle>
      <a:lvl1pPr algn="l" defTabSz="914400" rtl="0" eaLnBrk="1" latinLnBrk="0" hangingPunct="1">
        <a:lnSpc>
          <a:spcPct val="90000"/>
        </a:lnSpc>
        <a:spcBef>
          <a:spcPct val="0"/>
        </a:spcBef>
        <a:buNone/>
        <a:defRPr sz="4400" kern="1200">
          <a:solidFill>
            <a:schemeClr val="tx1"/>
          </a:solidFill>
          <a:latin typeface="LunchBox"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5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Helvetica Neue" panose="02000503000000020004" pitchFamily="2" charset="0"/>
          <a:ea typeface="Helvetica Neue" panose="02000503000000020004" pitchFamily="2" charset="0"/>
          <a:cs typeface="Helvetica Neue" panose="0200050300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166">
          <p15:clr>
            <a:srgbClr val="F26B43"/>
          </p15:clr>
        </p15:guide>
        <p15:guide id="4" orient="horz" pos="4247">
          <p15:clr>
            <a:srgbClr val="F26B43"/>
          </p15:clr>
        </p15:guide>
        <p15:guide id="5" orient="horz" pos="119">
          <p15:clr>
            <a:srgbClr val="F26B43"/>
          </p15:clr>
        </p15:guide>
        <p15:guide id="6" pos="7582">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1026" name="Title Placeholder 6">
            <a:extLst>
              <a:ext uri="{FF2B5EF4-FFF2-40B4-BE49-F238E27FC236}">
                <a16:creationId xmlns:a16="http://schemas.microsoft.com/office/drawing/2014/main" id="{1FBA405B-91D7-455B-838E-7390C471CAC4}"/>
              </a:ext>
            </a:extLst>
          </p:cNvPr>
          <p:cNvSpPr>
            <a:spLocks noGrp="1"/>
          </p:cNvSpPr>
          <p:nvPr>
            <p:ph type="title"/>
          </p:nvPr>
        </p:nvSpPr>
        <p:spPr bwMode="auto">
          <a:xfrm>
            <a:off x="609759" y="238125"/>
            <a:ext cx="10872444" cy="110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Text Placeholder 7">
            <a:extLst>
              <a:ext uri="{FF2B5EF4-FFF2-40B4-BE49-F238E27FC236}">
                <a16:creationId xmlns:a16="http://schemas.microsoft.com/office/drawing/2014/main" id="{5E3FA78F-9815-470C-AAC7-65118010A9A9}"/>
              </a:ext>
            </a:extLst>
          </p:cNvPr>
          <p:cNvSpPr>
            <a:spLocks noGrp="1"/>
          </p:cNvSpPr>
          <p:nvPr>
            <p:ph type="body" idx="1"/>
          </p:nvPr>
        </p:nvSpPr>
        <p:spPr bwMode="auto">
          <a:xfrm>
            <a:off x="600231" y="1517650"/>
            <a:ext cx="10881972" cy="465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Rectangle 3">
            <a:extLst>
              <a:ext uri="{FF2B5EF4-FFF2-40B4-BE49-F238E27FC236}">
                <a16:creationId xmlns:a16="http://schemas.microsoft.com/office/drawing/2014/main" id="{2928AFCB-3188-4961-AAEE-DB4C7846ECE6}"/>
              </a:ext>
            </a:extLst>
          </p:cNvPr>
          <p:cNvSpPr/>
          <p:nvPr/>
        </p:nvSpPr>
        <p:spPr>
          <a:xfrm>
            <a:off x="1" y="1"/>
            <a:ext cx="12192000" cy="144463"/>
          </a:xfrm>
          <a:prstGeom prst="rect">
            <a:avLst/>
          </a:prstGeom>
          <a:gradFill>
            <a:gsLst>
              <a:gs pos="0">
                <a:schemeClr val="tx1"/>
              </a:gs>
              <a:gs pos="50000">
                <a:schemeClr val="tx1">
                  <a:lumMod val="50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07A185B-7FCD-47CF-95BF-44DC96F2E8FE}"/>
              </a:ext>
            </a:extLst>
          </p:cNvPr>
          <p:cNvSpPr/>
          <p:nvPr userDrawn="1"/>
        </p:nvSpPr>
        <p:spPr>
          <a:xfrm>
            <a:off x="1" y="1"/>
            <a:ext cx="12192000" cy="144463"/>
          </a:xfrm>
          <a:prstGeom prst="rect">
            <a:avLst/>
          </a:prstGeom>
          <a:gradFill>
            <a:gsLst>
              <a:gs pos="0">
                <a:schemeClr val="tx1"/>
              </a:gs>
              <a:gs pos="50000">
                <a:schemeClr val="tx1">
                  <a:lumMod val="75000"/>
                </a:schemeClr>
              </a:gs>
              <a:gs pos="100000">
                <a:schemeClr val="tx1"/>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cxnSp>
        <p:nvCxnSpPr>
          <p:cNvPr id="8" name="Straight Connector 7">
            <a:extLst>
              <a:ext uri="{FF2B5EF4-FFF2-40B4-BE49-F238E27FC236}">
                <a16:creationId xmlns:a16="http://schemas.microsoft.com/office/drawing/2014/main" id="{DFEB3B6D-B8AE-4726-B830-C447FAD3394B}"/>
              </a:ext>
            </a:extLst>
          </p:cNvPr>
          <p:cNvCxnSpPr/>
          <p:nvPr userDrawn="1"/>
        </p:nvCxnSpPr>
        <p:spPr>
          <a:xfrm>
            <a:off x="1" y="6745288"/>
            <a:ext cx="12192000" cy="0"/>
          </a:xfrm>
          <a:prstGeom prst="line">
            <a:avLst/>
          </a:prstGeom>
          <a:ln w="19050">
            <a:solidFill>
              <a:srgbClr val="F47D55"/>
            </a:solidFill>
          </a:ln>
        </p:spPr>
        <p:style>
          <a:lnRef idx="1">
            <a:schemeClr val="accent1"/>
          </a:lnRef>
          <a:fillRef idx="0">
            <a:schemeClr val="accent1"/>
          </a:fillRef>
          <a:effectRef idx="0">
            <a:schemeClr val="accent1"/>
          </a:effectRef>
          <a:fontRef idx="minor">
            <a:schemeClr val="tx1"/>
          </a:fontRef>
        </p:style>
      </p:cxnSp>
      <p:pic>
        <p:nvPicPr>
          <p:cNvPr id="7" name="Picture 8">
            <a:extLst>
              <a:ext uri="{FF2B5EF4-FFF2-40B4-BE49-F238E27FC236}">
                <a16:creationId xmlns:a16="http://schemas.microsoft.com/office/drawing/2014/main" id="{151F376D-39F2-4041-81BC-853E9FCC09CD}"/>
              </a:ext>
            </a:extLst>
          </p:cNvPr>
          <p:cNvPicPr>
            <a:picLocks noChangeAspect="1" noChangeArrowheads="1"/>
          </p:cNvPicPr>
          <p:nvPr userDrawn="1"/>
        </p:nvPicPr>
        <p:blipFill>
          <a:blip r:embed="rId10" cstate="print">
            <a:extLst>
              <a:ext uri="{28A0092B-C50C-407E-A947-70E740481C1C}">
                <a14:useLocalDpi xmlns:a14="http://schemas.microsoft.com/office/drawing/2010/main" val="0"/>
              </a:ext>
            </a:extLst>
          </a:blip>
          <a:stretch>
            <a:fillRect/>
          </a:stretch>
        </p:blipFill>
        <p:spPr bwMode="auto">
          <a:xfrm>
            <a:off x="10369118" y="142446"/>
            <a:ext cx="1519675" cy="1128382"/>
          </a:xfrm>
          <a:prstGeom prst="rect">
            <a:avLst/>
          </a:prstGeom>
          <a:noFill/>
          <a:ln>
            <a:noFill/>
          </a:ln>
          <a:effectLst/>
        </p:spPr>
      </p:pic>
      <p:sp>
        <p:nvSpPr>
          <p:cNvPr id="9" name="Rectangle 54">
            <a:extLst>
              <a:ext uri="{FF2B5EF4-FFF2-40B4-BE49-F238E27FC236}">
                <a16:creationId xmlns:a16="http://schemas.microsoft.com/office/drawing/2014/main" id="{7C58DAEA-8A64-4EF1-9996-E0BF976004DD}"/>
              </a:ext>
            </a:extLst>
          </p:cNvPr>
          <p:cNvSpPr txBox="1">
            <a:spLocks noChangeArrowheads="1"/>
          </p:cNvSpPr>
          <p:nvPr userDrawn="1"/>
        </p:nvSpPr>
        <p:spPr bwMode="auto">
          <a:xfrm>
            <a:off x="497149" y="6166645"/>
            <a:ext cx="3835154" cy="4219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1" fontAlgn="base" hangingPunct="1">
              <a:lnSpc>
                <a:spcPct val="100000"/>
              </a:lnSpc>
              <a:spcBef>
                <a:spcPts val="1000"/>
              </a:spcBef>
              <a:spcAft>
                <a:spcPts val="700"/>
              </a:spcAft>
              <a:buClr>
                <a:schemeClr val="bg1"/>
              </a:buClr>
              <a:buFont typeface="Wingdings" pitchFamily="2" charset="2"/>
              <a:buNone/>
              <a:defRPr sz="2000" b="1">
                <a:solidFill>
                  <a:schemeClr val="bg2"/>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a:lstStyle>
          <a:p>
            <a:r>
              <a:rPr lang="en-US" b="1" kern="0" dirty="0">
                <a:solidFill>
                  <a:srgbClr val="96A800"/>
                </a:solidFill>
              </a:rPr>
              <a:t>Public Health Covid Briefings</a:t>
            </a:r>
          </a:p>
        </p:txBody>
      </p:sp>
      <p:pic>
        <p:nvPicPr>
          <p:cNvPr id="10" name="Picture 2" descr="Agent &amp; Partner Toolkit | International | University of Hertfordshire">
            <a:extLst>
              <a:ext uri="{FF2B5EF4-FFF2-40B4-BE49-F238E27FC236}">
                <a16:creationId xmlns:a16="http://schemas.microsoft.com/office/drawing/2014/main" id="{5B321857-FFAF-43D9-BF0D-B3C5B2D69547}"/>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9344747" y="425541"/>
            <a:ext cx="1159476" cy="674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389304"/>
      </p:ext>
    </p:extLst>
  </p:cSld>
  <p:clrMap bg1="dk2" tx1="lt1" bg2="dk1" tx2="lt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Lst>
  <p:txStyles>
    <p:titleStyle>
      <a:lvl1pPr algn="l" rtl="0" eaLnBrk="1" fontAlgn="base" hangingPunct="1">
        <a:spcBef>
          <a:spcPct val="0"/>
        </a:spcBef>
        <a:spcAft>
          <a:spcPct val="0"/>
        </a:spcAft>
        <a:defRPr sz="3600" b="1">
          <a:solidFill>
            <a:schemeClr val="bg2"/>
          </a:solidFill>
          <a:latin typeface="Calibri" panose="020F0502020204030204" pitchFamily="34" charset="0"/>
          <a:ea typeface="+mj-ea"/>
          <a:cs typeface="+mj-cs"/>
        </a:defRPr>
      </a:lvl1pPr>
      <a:lvl2pPr algn="l" rtl="0" eaLnBrk="1" fontAlgn="base" hangingPunct="1">
        <a:spcBef>
          <a:spcPct val="0"/>
        </a:spcBef>
        <a:spcAft>
          <a:spcPct val="0"/>
        </a:spcAft>
        <a:defRPr sz="3600" b="1">
          <a:solidFill>
            <a:schemeClr val="tx2"/>
          </a:solidFill>
          <a:latin typeface="Arial" charset="0"/>
        </a:defRPr>
      </a:lvl2pPr>
      <a:lvl3pPr algn="l" rtl="0" eaLnBrk="1" fontAlgn="base" hangingPunct="1">
        <a:spcBef>
          <a:spcPct val="0"/>
        </a:spcBef>
        <a:spcAft>
          <a:spcPct val="0"/>
        </a:spcAft>
        <a:defRPr sz="3600" b="1">
          <a:solidFill>
            <a:schemeClr val="tx2"/>
          </a:solidFill>
          <a:latin typeface="Arial" charset="0"/>
        </a:defRPr>
      </a:lvl3pPr>
      <a:lvl4pPr algn="l" rtl="0" eaLnBrk="1" fontAlgn="base" hangingPunct="1">
        <a:spcBef>
          <a:spcPct val="0"/>
        </a:spcBef>
        <a:spcAft>
          <a:spcPct val="0"/>
        </a:spcAft>
        <a:defRPr sz="3600" b="1">
          <a:solidFill>
            <a:schemeClr val="tx2"/>
          </a:solidFill>
          <a:latin typeface="Arial" charset="0"/>
        </a:defRPr>
      </a:lvl4pPr>
      <a:lvl5pPr algn="l" rtl="0" eaLnBrk="1" fontAlgn="base" hangingPunct="1">
        <a:spcBef>
          <a:spcPct val="0"/>
        </a:spcBef>
        <a:spcAft>
          <a:spcPct val="0"/>
        </a:spcAft>
        <a:defRPr sz="3600" b="1">
          <a:solidFill>
            <a:schemeClr val="tx2"/>
          </a:solidFill>
          <a:latin typeface="Arial" charset="0"/>
        </a:defRPr>
      </a:lvl5pPr>
      <a:lvl6pPr marL="457200" algn="l" rtl="0" eaLnBrk="1" fontAlgn="base" hangingPunct="1">
        <a:spcBef>
          <a:spcPct val="0"/>
        </a:spcBef>
        <a:spcAft>
          <a:spcPct val="0"/>
        </a:spcAft>
        <a:defRPr sz="3500" b="1">
          <a:solidFill>
            <a:schemeClr val="tx2"/>
          </a:solidFill>
          <a:latin typeface="Arial" charset="0"/>
        </a:defRPr>
      </a:lvl6pPr>
      <a:lvl7pPr marL="914400" algn="l" rtl="0" eaLnBrk="1" fontAlgn="base" hangingPunct="1">
        <a:spcBef>
          <a:spcPct val="0"/>
        </a:spcBef>
        <a:spcAft>
          <a:spcPct val="0"/>
        </a:spcAft>
        <a:defRPr sz="3500" b="1">
          <a:solidFill>
            <a:schemeClr val="tx2"/>
          </a:solidFill>
          <a:latin typeface="Arial" charset="0"/>
        </a:defRPr>
      </a:lvl7pPr>
      <a:lvl8pPr marL="1371600" algn="l" rtl="0" eaLnBrk="1" fontAlgn="base" hangingPunct="1">
        <a:spcBef>
          <a:spcPct val="0"/>
        </a:spcBef>
        <a:spcAft>
          <a:spcPct val="0"/>
        </a:spcAft>
        <a:defRPr sz="3500" b="1">
          <a:solidFill>
            <a:schemeClr val="tx2"/>
          </a:solidFill>
          <a:latin typeface="Arial" charset="0"/>
        </a:defRPr>
      </a:lvl8pPr>
      <a:lvl9pPr marL="1828800" algn="l" rtl="0" eaLnBrk="1" fontAlgn="base" hangingPunct="1">
        <a:spcBef>
          <a:spcPct val="0"/>
        </a:spcBef>
        <a:spcAft>
          <a:spcPct val="0"/>
        </a:spcAft>
        <a:defRPr sz="3500" b="1">
          <a:solidFill>
            <a:schemeClr val="tx2"/>
          </a:solidFill>
          <a:latin typeface="Arial" charset="0"/>
        </a:defRPr>
      </a:lvl9pPr>
    </p:titleStyle>
    <p:bodyStyle>
      <a:lvl1pPr marL="342900" indent="-342900" algn="l" rtl="0" eaLnBrk="1" fontAlgn="base" hangingPunct="1">
        <a:lnSpc>
          <a:spcPct val="90000"/>
        </a:lnSpc>
        <a:spcBef>
          <a:spcPts val="1000"/>
        </a:spcBef>
        <a:spcAft>
          <a:spcPts val="700"/>
        </a:spcAft>
        <a:buClr>
          <a:schemeClr val="bg1"/>
        </a:buClr>
        <a:buFont typeface="Wingdings" panose="05000000000000000000" pitchFamily="2" charset="2"/>
        <a:buChar char="§"/>
        <a:defRPr sz="2800">
          <a:solidFill>
            <a:schemeClr val="bg1"/>
          </a:solidFill>
          <a:latin typeface="Calibri" panose="020F0502020204030204" pitchFamily="34" charset="0"/>
          <a:ea typeface="+mn-ea"/>
          <a:cs typeface="+mn-cs"/>
        </a:defRPr>
      </a:lvl1pPr>
      <a:lvl2pPr marL="742950" indent="-285750" algn="l" rtl="0" eaLnBrk="1" fontAlgn="base" hangingPunct="1">
        <a:lnSpc>
          <a:spcPct val="90000"/>
        </a:lnSpc>
        <a:spcBef>
          <a:spcPts val="1000"/>
        </a:spcBef>
        <a:spcAft>
          <a:spcPts val="700"/>
        </a:spcAft>
        <a:buClr>
          <a:schemeClr val="bg1"/>
        </a:buClr>
        <a:buFont typeface="Arial" panose="020B0604020202020204" pitchFamily="34" charset="0"/>
        <a:buChar char="‒"/>
        <a:defRPr sz="2600">
          <a:solidFill>
            <a:schemeClr val="bg1"/>
          </a:solidFill>
          <a:latin typeface="Calibri" panose="020F0502020204030204" pitchFamily="34" charset="0"/>
        </a:defRPr>
      </a:lvl2pPr>
      <a:lvl3pPr marL="11430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400">
          <a:solidFill>
            <a:schemeClr val="bg1"/>
          </a:solidFill>
          <a:latin typeface="Calibri" panose="020F0502020204030204" pitchFamily="34" charset="0"/>
        </a:defRPr>
      </a:lvl3pPr>
      <a:lvl4pPr marL="16002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200">
          <a:solidFill>
            <a:schemeClr val="bg1"/>
          </a:solidFill>
          <a:latin typeface="Calibri" panose="020F0502020204030204" pitchFamily="34" charset="0"/>
        </a:defRPr>
      </a:lvl4pPr>
      <a:lvl5pPr marL="2057400" indent="-228600" algn="l" rtl="0" eaLnBrk="1" fontAlgn="base" hangingPunct="1">
        <a:lnSpc>
          <a:spcPct val="90000"/>
        </a:lnSpc>
        <a:spcBef>
          <a:spcPts val="1000"/>
        </a:spcBef>
        <a:spcAft>
          <a:spcPts val="700"/>
        </a:spcAft>
        <a:buClr>
          <a:schemeClr val="bg1"/>
        </a:buClr>
        <a:buFont typeface="Arial" panose="020B0604020202020204" pitchFamily="34" charset="0"/>
        <a:buChar char="‒"/>
        <a:defRPr sz="2000">
          <a:solidFill>
            <a:schemeClr val="bg1"/>
          </a:solidFill>
          <a:latin typeface="Calibri" panose="020F0502020204030204" pitchFamily="34" charset="0"/>
        </a:defRPr>
      </a:lvl5pPr>
      <a:lvl6pPr marL="25146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6pPr>
      <a:lvl7pPr marL="29718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7pPr>
      <a:lvl8pPr marL="34290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8pPr>
      <a:lvl9pPr marL="3886200" indent="-228600" algn="l" rtl="0" eaLnBrk="1" fontAlgn="base" hangingPunct="1">
        <a:lnSpc>
          <a:spcPct val="90000"/>
        </a:lnSpc>
        <a:spcBef>
          <a:spcPct val="35000"/>
        </a:spcBef>
        <a:spcAft>
          <a:spcPct val="25000"/>
        </a:spcAft>
        <a:buClr>
          <a:schemeClr val="accent2"/>
        </a:buClr>
        <a:buFont typeface="Arial" charset="0"/>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547939C5-3DA0-424F-AD0B-9C64CBFBA61D}"/>
              </a:ext>
            </a:extLst>
          </p:cNvPr>
          <p:cNvSpPr>
            <a:spLocks/>
          </p:cNvSpPr>
          <p:nvPr userDrawn="1"/>
        </p:nvSpPr>
        <p:spPr bwMode="auto">
          <a:xfrm>
            <a:off x="-7093" y="5481870"/>
            <a:ext cx="12196233" cy="1376362"/>
          </a:xfrm>
          <a:custGeom>
            <a:avLst/>
            <a:gdLst>
              <a:gd name="T0" fmla="*/ 5762 w 5762"/>
              <a:gd name="T1" fmla="*/ 867 h 867"/>
              <a:gd name="T2" fmla="*/ 5762 w 5762"/>
              <a:gd name="T3" fmla="*/ 124 h 867"/>
              <a:gd name="T4" fmla="*/ 4975 w 5762"/>
              <a:gd name="T5" fmla="*/ 60 h 867"/>
              <a:gd name="T6" fmla="*/ 4161 w 5762"/>
              <a:gd name="T7" fmla="*/ 17 h 867"/>
              <a:gd name="T8" fmla="*/ 4031 w 5762"/>
              <a:gd name="T9" fmla="*/ 17 h 867"/>
              <a:gd name="T10" fmla="*/ 3628 w 5762"/>
              <a:gd name="T11" fmla="*/ 4 h 867"/>
              <a:gd name="T12" fmla="*/ 3491 w 5762"/>
              <a:gd name="T13" fmla="*/ 4 h 867"/>
              <a:gd name="T14" fmla="*/ 3080 w 5762"/>
              <a:gd name="T15" fmla="*/ 0 h 867"/>
              <a:gd name="T16" fmla="*/ 3026 w 5762"/>
              <a:gd name="T17" fmla="*/ 0 h 867"/>
              <a:gd name="T18" fmla="*/ 2246 w 5762"/>
              <a:gd name="T19" fmla="*/ 13 h 867"/>
              <a:gd name="T20" fmla="*/ 1466 w 5762"/>
              <a:gd name="T21" fmla="*/ 34 h 867"/>
              <a:gd name="T22" fmla="*/ 713 w 5762"/>
              <a:gd name="T23" fmla="*/ 73 h 867"/>
              <a:gd name="T24" fmla="*/ 2 w 5762"/>
              <a:gd name="T25" fmla="*/ 116 h 867"/>
              <a:gd name="T26" fmla="*/ 0 w 5762"/>
              <a:gd name="T27" fmla="*/ 867 h 867"/>
              <a:gd name="T28" fmla="*/ 5762 w 5762"/>
              <a:gd name="T29"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2" h="867">
                <a:moveTo>
                  <a:pt x="5762" y="867"/>
                </a:moveTo>
                <a:lnTo>
                  <a:pt x="5762" y="124"/>
                </a:lnTo>
                <a:lnTo>
                  <a:pt x="4975" y="60"/>
                </a:lnTo>
                <a:lnTo>
                  <a:pt x="4161" y="17"/>
                </a:lnTo>
                <a:lnTo>
                  <a:pt x="4031" y="17"/>
                </a:lnTo>
                <a:lnTo>
                  <a:pt x="3628" y="4"/>
                </a:lnTo>
                <a:lnTo>
                  <a:pt x="3491" y="4"/>
                </a:lnTo>
                <a:lnTo>
                  <a:pt x="3080" y="0"/>
                </a:lnTo>
                <a:lnTo>
                  <a:pt x="3026" y="0"/>
                </a:lnTo>
                <a:lnTo>
                  <a:pt x="2246" y="13"/>
                </a:lnTo>
                <a:lnTo>
                  <a:pt x="1466" y="34"/>
                </a:lnTo>
                <a:lnTo>
                  <a:pt x="713" y="73"/>
                </a:lnTo>
                <a:lnTo>
                  <a:pt x="2" y="116"/>
                </a:lnTo>
                <a:lnTo>
                  <a:pt x="0" y="867"/>
                </a:lnTo>
                <a:lnTo>
                  <a:pt x="5762" y="867"/>
                </a:lnTo>
                <a:close/>
              </a:path>
            </a:pathLst>
          </a:custGeom>
          <a:solidFill>
            <a:srgbClr val="96A800"/>
          </a:solidFill>
          <a:ln>
            <a:noFill/>
          </a:ln>
        </p:spPr>
        <p:txBody>
          <a:bodyPr/>
          <a:lstStyle/>
          <a:p>
            <a:endParaRPr lang="en-GB"/>
          </a:p>
        </p:txBody>
      </p:sp>
      <p:sp>
        <p:nvSpPr>
          <p:cNvPr id="1032" name="Freeform 8"/>
          <p:cNvSpPr>
            <a:spLocks/>
          </p:cNvSpPr>
          <p:nvPr/>
        </p:nvSpPr>
        <p:spPr bwMode="auto">
          <a:xfrm>
            <a:off x="-16187" y="5518685"/>
            <a:ext cx="12208187" cy="1376362"/>
          </a:xfrm>
          <a:custGeom>
            <a:avLst/>
            <a:gdLst>
              <a:gd name="T0" fmla="*/ 5762 w 5762"/>
              <a:gd name="T1" fmla="*/ 867 h 867"/>
              <a:gd name="T2" fmla="*/ 5762 w 5762"/>
              <a:gd name="T3" fmla="*/ 124 h 867"/>
              <a:gd name="T4" fmla="*/ 4975 w 5762"/>
              <a:gd name="T5" fmla="*/ 60 h 867"/>
              <a:gd name="T6" fmla="*/ 4161 w 5762"/>
              <a:gd name="T7" fmla="*/ 17 h 867"/>
              <a:gd name="T8" fmla="*/ 4031 w 5762"/>
              <a:gd name="T9" fmla="*/ 17 h 867"/>
              <a:gd name="T10" fmla="*/ 3628 w 5762"/>
              <a:gd name="T11" fmla="*/ 4 h 867"/>
              <a:gd name="T12" fmla="*/ 3491 w 5762"/>
              <a:gd name="T13" fmla="*/ 4 h 867"/>
              <a:gd name="T14" fmla="*/ 3080 w 5762"/>
              <a:gd name="T15" fmla="*/ 0 h 867"/>
              <a:gd name="T16" fmla="*/ 3026 w 5762"/>
              <a:gd name="T17" fmla="*/ 0 h 867"/>
              <a:gd name="T18" fmla="*/ 2246 w 5762"/>
              <a:gd name="T19" fmla="*/ 13 h 867"/>
              <a:gd name="T20" fmla="*/ 1466 w 5762"/>
              <a:gd name="T21" fmla="*/ 34 h 867"/>
              <a:gd name="T22" fmla="*/ 713 w 5762"/>
              <a:gd name="T23" fmla="*/ 73 h 867"/>
              <a:gd name="T24" fmla="*/ 2 w 5762"/>
              <a:gd name="T25" fmla="*/ 116 h 867"/>
              <a:gd name="T26" fmla="*/ 0 w 5762"/>
              <a:gd name="T27" fmla="*/ 867 h 867"/>
              <a:gd name="T28" fmla="*/ 5762 w 5762"/>
              <a:gd name="T29" fmla="*/ 867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62" h="867">
                <a:moveTo>
                  <a:pt x="5762" y="867"/>
                </a:moveTo>
                <a:lnTo>
                  <a:pt x="5762" y="124"/>
                </a:lnTo>
                <a:lnTo>
                  <a:pt x="4975" y="60"/>
                </a:lnTo>
                <a:lnTo>
                  <a:pt x="4161" y="17"/>
                </a:lnTo>
                <a:lnTo>
                  <a:pt x="4031" y="17"/>
                </a:lnTo>
                <a:lnTo>
                  <a:pt x="3628" y="4"/>
                </a:lnTo>
                <a:lnTo>
                  <a:pt x="3491" y="4"/>
                </a:lnTo>
                <a:lnTo>
                  <a:pt x="3080" y="0"/>
                </a:lnTo>
                <a:lnTo>
                  <a:pt x="3026" y="0"/>
                </a:lnTo>
                <a:lnTo>
                  <a:pt x="2246" y="13"/>
                </a:lnTo>
                <a:lnTo>
                  <a:pt x="1466" y="34"/>
                </a:lnTo>
                <a:lnTo>
                  <a:pt x="713" y="73"/>
                </a:lnTo>
                <a:lnTo>
                  <a:pt x="2" y="116"/>
                </a:lnTo>
                <a:lnTo>
                  <a:pt x="0" y="867"/>
                </a:lnTo>
                <a:lnTo>
                  <a:pt x="5762" y="867"/>
                </a:lnTo>
                <a:close/>
              </a:path>
            </a:pathLst>
          </a:custGeom>
          <a:solidFill>
            <a:schemeClr val="bg1"/>
          </a:solidFill>
          <a:ln>
            <a:noFill/>
          </a:ln>
        </p:spPr>
        <p:txBody>
          <a:bodyPr/>
          <a:lstStyle/>
          <a:p>
            <a:endParaRPr lang="en-GB"/>
          </a:p>
        </p:txBody>
      </p:sp>
      <p:sp>
        <p:nvSpPr>
          <p:cNvPr id="1026" name="Rectangle 2"/>
          <p:cNvSpPr>
            <a:spLocks noGrp="1" noChangeArrowheads="1"/>
          </p:cNvSpPr>
          <p:nvPr>
            <p:ph type="title"/>
          </p:nvPr>
        </p:nvSpPr>
        <p:spPr bwMode="auto">
          <a:xfrm>
            <a:off x="654054" y="274638"/>
            <a:ext cx="1079076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endParaRPr lang="en-GB" altLang="en-US" dirty="0"/>
          </a:p>
        </p:txBody>
      </p:sp>
      <p:sp>
        <p:nvSpPr>
          <p:cNvPr id="1027" name="Rectangle 3"/>
          <p:cNvSpPr>
            <a:spLocks noGrp="1" noChangeArrowheads="1"/>
          </p:cNvSpPr>
          <p:nvPr>
            <p:ph type="body" idx="1"/>
          </p:nvPr>
        </p:nvSpPr>
        <p:spPr bwMode="auto">
          <a:xfrm>
            <a:off x="654054" y="1409700"/>
            <a:ext cx="10790767" cy="383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8">
            <a:extLst>
              <a:ext uri="{FF2B5EF4-FFF2-40B4-BE49-F238E27FC236}">
                <a16:creationId xmlns:a16="http://schemas.microsoft.com/office/drawing/2014/main" id="{C03D5526-44E5-7248-911C-2128C819D9B3}"/>
              </a:ext>
            </a:extLst>
          </p:cNvPr>
          <p:cNvPicPr>
            <a:picLocks noChangeAspect="1" noChangeArrowheads="1"/>
          </p:cNvPicPr>
          <p:nvPr userDrawn="1"/>
        </p:nvPicPr>
        <p:blipFill>
          <a:blip r:embed="rId15" cstate="print">
            <a:extLst>
              <a:ext uri="{28A0092B-C50C-407E-A947-70E740481C1C}">
                <a14:useLocalDpi xmlns:a14="http://schemas.microsoft.com/office/drawing/2010/main" val="0"/>
              </a:ext>
            </a:extLst>
          </a:blip>
          <a:stretch>
            <a:fillRect/>
          </a:stretch>
        </p:blipFill>
        <p:spPr bwMode="auto">
          <a:xfrm>
            <a:off x="10070201" y="5669281"/>
            <a:ext cx="2118939" cy="1180008"/>
          </a:xfrm>
          <a:prstGeom prst="rect">
            <a:avLst/>
          </a:prstGeom>
          <a:noFill/>
          <a:ln>
            <a:noFill/>
          </a:ln>
          <a:effectLst/>
        </p:spPr>
      </p:pic>
      <p:sp>
        <p:nvSpPr>
          <p:cNvPr id="8" name="Text Box 11">
            <a:extLst>
              <a:ext uri="{FF2B5EF4-FFF2-40B4-BE49-F238E27FC236}">
                <a16:creationId xmlns:a16="http://schemas.microsoft.com/office/drawing/2014/main" id="{5D96912D-1252-FD4B-AAF7-2D0ADBC3FB78}"/>
              </a:ext>
            </a:extLst>
          </p:cNvPr>
          <p:cNvSpPr txBox="1">
            <a:spLocks noChangeArrowheads="1"/>
          </p:cNvSpPr>
          <p:nvPr userDrawn="1"/>
        </p:nvSpPr>
        <p:spPr bwMode="auto">
          <a:xfrm>
            <a:off x="687919" y="6309456"/>
            <a:ext cx="443675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r>
              <a:rPr lang="en-GB" altLang="en-US" sz="2000" dirty="0">
                <a:solidFill>
                  <a:srgbClr val="96A800"/>
                </a:solidFill>
              </a:rPr>
              <a:t>www.hertfordshire.gov.uk</a:t>
            </a:r>
          </a:p>
        </p:txBody>
      </p:sp>
    </p:spTree>
    <p:extLst>
      <p:ext uri="{BB962C8B-B14F-4D97-AF65-F5344CB8AC3E}">
        <p14:creationId xmlns:p14="http://schemas.microsoft.com/office/powerpoint/2010/main" val="1427462143"/>
      </p:ext>
    </p:extLst>
  </p:cSld>
  <p:clrMap bg1="lt1" tx1="dk1" bg2="lt2" tx2="dk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8" r:id="rId13"/>
  </p:sldLayoutIdLst>
  <p:txStyles>
    <p:titleStyle>
      <a:lvl1pPr algn="l" rtl="0" eaLnBrk="1" fontAlgn="base" hangingPunct="1">
        <a:spcBef>
          <a:spcPct val="0"/>
        </a:spcBef>
        <a:spcAft>
          <a:spcPct val="0"/>
        </a:spcAft>
        <a:defRPr sz="3600">
          <a:solidFill>
            <a:srgbClr val="96A800"/>
          </a:solidFill>
          <a:latin typeface="+mj-lt"/>
          <a:ea typeface="+mj-ea"/>
          <a:cs typeface="+mj-cs"/>
        </a:defRPr>
      </a:lvl1pPr>
      <a:lvl2pPr algn="l" rtl="0" eaLnBrk="1" fontAlgn="base" hangingPunct="1">
        <a:spcBef>
          <a:spcPct val="0"/>
        </a:spcBef>
        <a:spcAft>
          <a:spcPct val="0"/>
        </a:spcAft>
        <a:defRPr sz="3600">
          <a:solidFill>
            <a:srgbClr val="96A800"/>
          </a:solidFill>
          <a:latin typeface="Arial" charset="0"/>
          <a:cs typeface="Arial" charset="0"/>
        </a:defRPr>
      </a:lvl2pPr>
      <a:lvl3pPr algn="l" rtl="0" eaLnBrk="1" fontAlgn="base" hangingPunct="1">
        <a:spcBef>
          <a:spcPct val="0"/>
        </a:spcBef>
        <a:spcAft>
          <a:spcPct val="0"/>
        </a:spcAft>
        <a:defRPr sz="3600">
          <a:solidFill>
            <a:srgbClr val="96A800"/>
          </a:solidFill>
          <a:latin typeface="Arial" charset="0"/>
          <a:cs typeface="Arial" charset="0"/>
        </a:defRPr>
      </a:lvl3pPr>
      <a:lvl4pPr algn="l" rtl="0" eaLnBrk="1" fontAlgn="base" hangingPunct="1">
        <a:spcBef>
          <a:spcPct val="0"/>
        </a:spcBef>
        <a:spcAft>
          <a:spcPct val="0"/>
        </a:spcAft>
        <a:defRPr sz="3600">
          <a:solidFill>
            <a:srgbClr val="96A800"/>
          </a:solidFill>
          <a:latin typeface="Arial" charset="0"/>
          <a:cs typeface="Arial" charset="0"/>
        </a:defRPr>
      </a:lvl4pPr>
      <a:lvl5pPr algn="l" rtl="0" eaLnBrk="1" fontAlgn="base" hangingPunct="1">
        <a:spcBef>
          <a:spcPct val="0"/>
        </a:spcBef>
        <a:spcAft>
          <a:spcPct val="0"/>
        </a:spcAft>
        <a:defRPr sz="3600">
          <a:solidFill>
            <a:srgbClr val="96A800"/>
          </a:solidFill>
          <a:latin typeface="Arial" charset="0"/>
          <a:cs typeface="Arial" charset="0"/>
        </a:defRPr>
      </a:lvl5pPr>
      <a:lvl6pPr marL="457189" algn="l" rtl="0" eaLnBrk="1" fontAlgn="base" hangingPunct="1">
        <a:spcBef>
          <a:spcPct val="0"/>
        </a:spcBef>
        <a:spcAft>
          <a:spcPct val="0"/>
        </a:spcAft>
        <a:defRPr sz="3600">
          <a:solidFill>
            <a:srgbClr val="96A800"/>
          </a:solidFill>
          <a:latin typeface="Arial" charset="0"/>
          <a:cs typeface="Arial" charset="0"/>
        </a:defRPr>
      </a:lvl6pPr>
      <a:lvl7pPr marL="914377" algn="l" rtl="0" eaLnBrk="1" fontAlgn="base" hangingPunct="1">
        <a:spcBef>
          <a:spcPct val="0"/>
        </a:spcBef>
        <a:spcAft>
          <a:spcPct val="0"/>
        </a:spcAft>
        <a:defRPr sz="3600">
          <a:solidFill>
            <a:srgbClr val="96A800"/>
          </a:solidFill>
          <a:latin typeface="Arial" charset="0"/>
          <a:cs typeface="Arial" charset="0"/>
        </a:defRPr>
      </a:lvl7pPr>
      <a:lvl8pPr marL="1371566" algn="l" rtl="0" eaLnBrk="1" fontAlgn="base" hangingPunct="1">
        <a:spcBef>
          <a:spcPct val="0"/>
        </a:spcBef>
        <a:spcAft>
          <a:spcPct val="0"/>
        </a:spcAft>
        <a:defRPr sz="3600">
          <a:solidFill>
            <a:srgbClr val="96A800"/>
          </a:solidFill>
          <a:latin typeface="Arial" charset="0"/>
          <a:cs typeface="Arial" charset="0"/>
        </a:defRPr>
      </a:lvl8pPr>
      <a:lvl9pPr marL="1828754" algn="l" rtl="0" eaLnBrk="1" fontAlgn="base" hangingPunct="1">
        <a:spcBef>
          <a:spcPct val="0"/>
        </a:spcBef>
        <a:spcAft>
          <a:spcPct val="0"/>
        </a:spcAft>
        <a:defRPr sz="3600">
          <a:solidFill>
            <a:srgbClr val="96A800"/>
          </a:solidFill>
          <a:latin typeface="Arial" charset="0"/>
          <a:cs typeface="Arial" charset="0"/>
        </a:defRPr>
      </a:lvl9pPr>
    </p:titleStyle>
    <p:bodyStyle>
      <a:lvl1pPr marL="271456" indent="-271456" algn="l" rtl="0" eaLnBrk="1" fontAlgn="base" hangingPunct="1">
        <a:lnSpc>
          <a:spcPct val="95000"/>
        </a:lnSpc>
        <a:spcBef>
          <a:spcPct val="30000"/>
        </a:spcBef>
        <a:spcAft>
          <a:spcPct val="0"/>
        </a:spcAft>
        <a:buSzPct val="125000"/>
        <a:buChar char="•"/>
        <a:defRPr sz="2800">
          <a:solidFill>
            <a:schemeClr val="tx1"/>
          </a:solidFill>
          <a:latin typeface="+mn-lt"/>
          <a:ea typeface="+mn-ea"/>
          <a:cs typeface="+mn-cs"/>
        </a:defRPr>
      </a:lvl1pPr>
      <a:lvl2pPr marL="819130" indent="-280981" algn="l" rtl="0" eaLnBrk="1" fontAlgn="base" hangingPunct="1">
        <a:lnSpc>
          <a:spcPct val="95000"/>
        </a:lnSpc>
        <a:spcBef>
          <a:spcPct val="30000"/>
        </a:spcBef>
        <a:spcAft>
          <a:spcPct val="0"/>
        </a:spcAft>
        <a:buFont typeface="Arial" charset="0"/>
        <a:buChar char="–"/>
        <a:defRPr sz="2800">
          <a:solidFill>
            <a:schemeClr val="tx1"/>
          </a:solidFill>
          <a:latin typeface="+mn-lt"/>
          <a:cs typeface="+mn-cs"/>
        </a:defRPr>
      </a:lvl2pPr>
      <a:lvl3pPr marL="1227108" indent="-228594" algn="l" rtl="0" eaLnBrk="1" fontAlgn="base" hangingPunct="1">
        <a:lnSpc>
          <a:spcPct val="95000"/>
        </a:lnSpc>
        <a:spcBef>
          <a:spcPct val="30000"/>
        </a:spcBef>
        <a:spcAft>
          <a:spcPct val="0"/>
        </a:spcAft>
        <a:buSzPct val="125000"/>
        <a:buChar char="•"/>
        <a:defRPr sz="2400">
          <a:solidFill>
            <a:schemeClr val="tx1"/>
          </a:solidFill>
          <a:latin typeface="+mn-lt"/>
          <a:cs typeface="+mn-cs"/>
        </a:defRPr>
      </a:lvl3pPr>
      <a:lvl4pPr marL="1635084" indent="-228594" algn="l" rtl="0" eaLnBrk="1" fontAlgn="base" hangingPunct="1">
        <a:lnSpc>
          <a:spcPct val="95000"/>
        </a:lnSpc>
        <a:spcBef>
          <a:spcPct val="30000"/>
        </a:spcBef>
        <a:spcAft>
          <a:spcPct val="0"/>
        </a:spcAft>
        <a:buChar char="–"/>
        <a:defRPr sz="2000">
          <a:solidFill>
            <a:schemeClr val="tx1"/>
          </a:solidFill>
          <a:latin typeface="+mn-lt"/>
          <a:cs typeface="+mn-cs"/>
        </a:defRPr>
      </a:lvl4pPr>
      <a:lvl5pPr marL="2057349" indent="-228594" algn="l" rtl="0" eaLnBrk="1" fontAlgn="base" hangingPunct="1">
        <a:lnSpc>
          <a:spcPct val="95000"/>
        </a:lnSpc>
        <a:spcBef>
          <a:spcPct val="30000"/>
        </a:spcBef>
        <a:spcAft>
          <a:spcPct val="0"/>
        </a:spcAft>
        <a:buSzPct val="125000"/>
        <a:buChar char="•"/>
        <a:defRPr sz="2000">
          <a:solidFill>
            <a:schemeClr val="tx1"/>
          </a:solidFill>
          <a:latin typeface="+mn-lt"/>
          <a:cs typeface="+mn-cs"/>
        </a:defRPr>
      </a:lvl5pPr>
      <a:lvl6pPr marL="2514537" indent="-228594" algn="l" rtl="0" eaLnBrk="1" fontAlgn="base" hangingPunct="1">
        <a:lnSpc>
          <a:spcPct val="95000"/>
        </a:lnSpc>
        <a:spcBef>
          <a:spcPct val="30000"/>
        </a:spcBef>
        <a:spcAft>
          <a:spcPct val="0"/>
        </a:spcAft>
        <a:buSzPct val="125000"/>
        <a:buChar char="•"/>
        <a:defRPr sz="2000">
          <a:solidFill>
            <a:schemeClr val="tx1"/>
          </a:solidFill>
          <a:latin typeface="+mn-lt"/>
          <a:cs typeface="+mn-cs"/>
        </a:defRPr>
      </a:lvl6pPr>
      <a:lvl7pPr marL="2971726" indent="-228594" algn="l" rtl="0" eaLnBrk="1" fontAlgn="base" hangingPunct="1">
        <a:lnSpc>
          <a:spcPct val="95000"/>
        </a:lnSpc>
        <a:spcBef>
          <a:spcPct val="30000"/>
        </a:spcBef>
        <a:spcAft>
          <a:spcPct val="0"/>
        </a:spcAft>
        <a:buSzPct val="125000"/>
        <a:buChar char="•"/>
        <a:defRPr sz="2000">
          <a:solidFill>
            <a:schemeClr val="tx1"/>
          </a:solidFill>
          <a:latin typeface="+mn-lt"/>
          <a:cs typeface="+mn-cs"/>
        </a:defRPr>
      </a:lvl7pPr>
      <a:lvl8pPr marL="3428914" indent="-228594" algn="l" rtl="0" eaLnBrk="1" fontAlgn="base" hangingPunct="1">
        <a:lnSpc>
          <a:spcPct val="95000"/>
        </a:lnSpc>
        <a:spcBef>
          <a:spcPct val="30000"/>
        </a:spcBef>
        <a:spcAft>
          <a:spcPct val="0"/>
        </a:spcAft>
        <a:buSzPct val="125000"/>
        <a:buChar char="•"/>
        <a:defRPr sz="2000">
          <a:solidFill>
            <a:schemeClr val="tx1"/>
          </a:solidFill>
          <a:latin typeface="+mn-lt"/>
          <a:cs typeface="+mn-cs"/>
        </a:defRPr>
      </a:lvl8pPr>
      <a:lvl9pPr marL="3886103" indent="-228594" algn="l" rtl="0" eaLnBrk="1" fontAlgn="base" hangingPunct="1">
        <a:lnSpc>
          <a:spcPct val="95000"/>
        </a:lnSpc>
        <a:spcBef>
          <a:spcPct val="30000"/>
        </a:spcBef>
        <a:spcAft>
          <a:spcPct val="0"/>
        </a:spcAft>
        <a:buSzPct val="125000"/>
        <a:buChar char="•"/>
        <a:defRPr sz="2000">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FD9476-6D9C-4B04-83F4-E6C5D19C102A}" type="datetime1">
              <a:rPr lang="en-GB" smtClean="0"/>
              <a:t>17/05/2023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Childhood Obesity Master Class - 30th July 2020</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33A9A-E9AF-4492-960B-38FAB84457F7}" type="slidenum">
              <a:rPr lang="en-GB" smtClean="0"/>
              <a:t>‹#›</a:t>
            </a:fld>
            <a:endParaRPr lang="en-GB"/>
          </a:p>
        </p:txBody>
      </p:sp>
    </p:spTree>
    <p:extLst>
      <p:ext uri="{BB962C8B-B14F-4D97-AF65-F5344CB8AC3E}">
        <p14:creationId xmlns:p14="http://schemas.microsoft.com/office/powerpoint/2010/main" val="352072157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E9F6C1B-6F37-CE43-80CB-13FD9EE06FB3}"/>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3E29E7-16A9-6340-9E9F-790043ED90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A31A5E-D10C-0845-A242-397F9C9F2058}"/>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0D2F0-1F10-854B-834D-FF8C54AAA49C}" type="datetimeFigureOut">
              <a:rPr lang="en-US" smtClean="0"/>
              <a:t>5/17/2023</a:t>
            </a:fld>
            <a:endParaRPr lang="en-US"/>
          </a:p>
        </p:txBody>
      </p:sp>
      <p:sp>
        <p:nvSpPr>
          <p:cNvPr id="5" name="Footer Placeholder 4">
            <a:extLst>
              <a:ext uri="{FF2B5EF4-FFF2-40B4-BE49-F238E27FC236}">
                <a16:creationId xmlns:a16="http://schemas.microsoft.com/office/drawing/2014/main" id="{3D03ACE8-7DC1-FF47-A286-E7FBD724D0BE}"/>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19C6CA-BF73-CC4A-BED8-DE34849C7D53}"/>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A55DE-D795-7B44-9085-719E51EC44B5}" type="slidenum">
              <a:rPr lang="en-US" smtClean="0"/>
              <a:t>‹#›</a:t>
            </a:fld>
            <a:endParaRPr lang="en-US"/>
          </a:p>
        </p:txBody>
      </p:sp>
    </p:spTree>
    <p:extLst>
      <p:ext uri="{BB962C8B-B14F-4D97-AF65-F5344CB8AC3E}">
        <p14:creationId xmlns:p14="http://schemas.microsoft.com/office/powerpoint/2010/main" val="2137356745"/>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a:t>Covid-19:  next steps for health and wellbeing</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C33A9A-E9AF-4492-960B-38FAB84457F7}" type="slidenum">
              <a:rPr lang="en-GB" smtClean="0"/>
              <a:t>‹#›</a:t>
            </a:fld>
            <a:endParaRPr lang="en-GB"/>
          </a:p>
        </p:txBody>
      </p:sp>
    </p:spTree>
    <p:extLst>
      <p:ext uri="{BB962C8B-B14F-4D97-AF65-F5344CB8AC3E}">
        <p14:creationId xmlns:p14="http://schemas.microsoft.com/office/powerpoint/2010/main" val="711640136"/>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 id="2147483925"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jpeg"/></Relationships>
</file>

<file path=ppt/slides/_rels/slide1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7.xml"/></Relationships>
</file>

<file path=ppt/slides/_rels/slide1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10.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xml"/><Relationship Id="rId1" Type="http://schemas.openxmlformats.org/officeDocument/2006/relationships/slideLayout" Target="../slideLayouts/slideLayout108.xml"/><Relationship Id="rId5" Type="http://schemas.microsoft.com/office/2007/relationships/hdphoto" Target="../media/hdphoto2.wdp"/><Relationship Id="rId4" Type="http://schemas.openxmlformats.org/officeDocument/2006/relationships/image" Target="../media/image79.png"/></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9.png"/><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notesSlide" Target="../notesSlides/notesSlide3.xml"/><Relationship Id="rId7" Type="http://schemas.openxmlformats.org/officeDocument/2006/relationships/image" Target="../media/image82.svg"/><Relationship Id="rId2" Type="http://schemas.openxmlformats.org/officeDocument/2006/relationships/slideLayout" Target="../slideLayouts/slideLayout111.xml"/><Relationship Id="rId1" Type="http://schemas.openxmlformats.org/officeDocument/2006/relationships/video" Target="https://www.youtube.com/embed/1bhBbMrF8Z0?feature=oembed" TargetMode="External"/><Relationship Id="rId6" Type="http://schemas.openxmlformats.org/officeDocument/2006/relationships/image" Target="../media/image81.png"/><Relationship Id="rId5" Type="http://schemas.microsoft.com/office/2007/relationships/hdphoto" Target="../media/hdphoto2.wdp"/><Relationship Id="rId4" Type="http://schemas.openxmlformats.org/officeDocument/2006/relationships/image" Target="../media/image7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1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0.xml"/></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1.jpeg"/><Relationship Id="rId1" Type="http://schemas.openxmlformats.org/officeDocument/2006/relationships/slideLayout" Target="../slideLayouts/slideLayout68.xml"/><Relationship Id="rId4" Type="http://schemas.openxmlformats.org/officeDocument/2006/relationships/image" Target="../media/image52.png"/></Relationships>
</file>

<file path=ppt/slides/_rels/slide2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84.png"/><Relationship Id="rId7" Type="http://schemas.openxmlformats.org/officeDocument/2006/relationships/diagramColors" Target="../diagrams/colors4.xml"/><Relationship Id="rId2" Type="http://schemas.openxmlformats.org/officeDocument/2006/relationships/notesSlide" Target="../notesSlides/notesSlide4.xml"/><Relationship Id="rId1" Type="http://schemas.openxmlformats.org/officeDocument/2006/relationships/slideLayout" Target="../slideLayouts/slideLayout108.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1.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84.pn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108.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9.png"/><Relationship Id="rId1" Type="http://schemas.openxmlformats.org/officeDocument/2006/relationships/slideLayout" Target="../slideLayouts/slideLayout1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0.xml"/></Relationships>
</file>

<file path=ppt/slides/_rels/slide2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diagramLayout" Target="../diagrams/layout6.xml"/><Relationship Id="rId7" Type="http://schemas.openxmlformats.org/officeDocument/2006/relationships/image" Target="../media/image79.png"/><Relationship Id="rId2" Type="http://schemas.openxmlformats.org/officeDocument/2006/relationships/diagramData" Target="../diagrams/data6.xml"/><Relationship Id="rId1" Type="http://schemas.openxmlformats.org/officeDocument/2006/relationships/slideLayout" Target="../slideLayouts/slideLayout10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10.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6.xml"/><Relationship Id="rId1" Type="http://schemas.openxmlformats.org/officeDocument/2006/relationships/slideLayout" Target="../slideLayouts/slideLayout108.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jpeg"/><Relationship Id="rId7" Type="http://schemas.openxmlformats.org/officeDocument/2006/relationships/image" Target="../media/image90.jpg"/><Relationship Id="rId2" Type="http://schemas.openxmlformats.org/officeDocument/2006/relationships/notesSlide" Target="../notesSlides/notesSlide7.xml"/><Relationship Id="rId1" Type="http://schemas.openxmlformats.org/officeDocument/2006/relationships/slideLayout" Target="../slideLayouts/slideLayout110.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JPG"/></Relationships>
</file>

<file path=ppt/slides/_rels/slide2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gateherts.org.uk/" TargetMode="External"/><Relationship Id="rId1" Type="http://schemas.openxmlformats.org/officeDocument/2006/relationships/slideLayout" Target="../slideLayouts/slideLayout111.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hyperlink" Target="mailto:Margaret.Greenfields@aru.ac.uk" TargetMode="External"/><Relationship Id="rId2" Type="http://schemas.openxmlformats.org/officeDocument/2006/relationships/hyperlink" Target="mailto:David.Smith1@aru.ac.uk" TargetMode="External"/><Relationship Id="rId1" Type="http://schemas.openxmlformats.org/officeDocument/2006/relationships/slideLayout" Target="../slideLayouts/slideLayout165.xml"/><Relationship Id="rId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138.xml"/><Relationship Id="rId4" Type="http://schemas.openxmlformats.org/officeDocument/2006/relationships/image" Target="../media/image5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1.xml"/></Relationships>
</file>

<file path=ppt/slides/_rels/slide3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2.xml"/></Relationships>
</file>

<file path=ppt/slides/_rels/slide3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62.xml"/></Relationships>
</file>

<file path=ppt/slides/_rels/slide33.xml.rels><?xml version="1.0" encoding="UTF-8" standalone="yes"?>
<Relationships xmlns="http://schemas.openxmlformats.org/package/2006/relationships"><Relationship Id="rId3" Type="http://schemas.openxmlformats.org/officeDocument/2006/relationships/hyperlink" Target="https://www.ethnicity-facts-figures.service.gov.uk/summaries/gypsy-roma-irish-traveller" TargetMode="External"/><Relationship Id="rId2" Type="http://schemas.openxmlformats.org/officeDocument/2006/relationships/notesSlide" Target="../notesSlides/notesSlide8.xml"/><Relationship Id="rId1" Type="http://schemas.openxmlformats.org/officeDocument/2006/relationships/slideLayout" Target="../slideLayouts/slideLayout162.xml"/><Relationship Id="rId4" Type="http://schemas.openxmlformats.org/officeDocument/2006/relationships/image" Target="../media/image94.png"/></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6.png"/><Relationship Id="rId1" Type="http://schemas.openxmlformats.org/officeDocument/2006/relationships/slideLayout" Target="../slideLayouts/slideLayout16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39.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62.xml"/></Relationships>
</file>

<file path=ppt/slides/_rels/slide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6.png"/><Relationship Id="rId1" Type="http://schemas.openxmlformats.org/officeDocument/2006/relationships/slideLayout" Target="../slideLayouts/slideLayout13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bbc.com/news/world-europe-61117469"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62.xml"/></Relationships>
</file>

<file path=ppt/slides/_rels/slide4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6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6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2.xml"/></Relationships>
</file>

<file path=ppt/slides/_rels/slide45.xml.rels><?xml version="1.0" encoding="UTF-8" standalone="yes"?>
<Relationships xmlns="http://schemas.openxmlformats.org/package/2006/relationships"><Relationship Id="rId3" Type="http://schemas.openxmlformats.org/officeDocument/2006/relationships/hyperlink" Target="https://gov.wales/guidance-those-supporting-gypsy-and-traveller-communities-covid-19-html" TargetMode="External"/><Relationship Id="rId2" Type="http://schemas.openxmlformats.org/officeDocument/2006/relationships/hyperlink" Target="https://www.facebook.com/GypsyTravellers-Scotland-Public-Information-Service-100442048272006/" TargetMode="External"/><Relationship Id="rId1" Type="http://schemas.openxmlformats.org/officeDocument/2006/relationships/slideLayout" Target="../slideLayouts/slideLayout162.xml"/><Relationship Id="rId4" Type="http://schemas.openxmlformats.org/officeDocument/2006/relationships/hyperlink" Target="http://www.romaniarts.co.uk/the-impact-of-the-novel-coronavirus-pandemic-upon-romani-and-traveller-communities-in-wales-2020/"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48.xml.rels><?xml version="1.0" encoding="UTF-8" standalone="yes"?>
<Relationships xmlns="http://schemas.openxmlformats.org/package/2006/relationships"><Relationship Id="rId2" Type="http://schemas.openxmlformats.org/officeDocument/2006/relationships/hyperlink" Target="http://www.gponline.com/gps-improve-healthcare-travellers/article/1325098" TargetMode="External"/><Relationship Id="rId1" Type="http://schemas.openxmlformats.org/officeDocument/2006/relationships/slideLayout" Target="../slideLayouts/slideLayout162.xml"/></Relationships>
</file>

<file path=ppt/slides/_rels/slide49.xml.rels><?xml version="1.0" encoding="UTF-8" standalone="yes"?>
<Relationships xmlns="http://schemas.openxmlformats.org/package/2006/relationships"><Relationship Id="rId3" Type="http://schemas.openxmlformats.org/officeDocument/2006/relationships/hyperlink" Target="http://www.dmu.ac.uk/documents/business-and-law-documents/research/cchr/sarahbennettintegratedcarepathwaysfortravellersinleeds.pdf" TargetMode="External"/><Relationship Id="rId2" Type="http://schemas.openxmlformats.org/officeDocument/2006/relationships/hyperlink" Target="https://www.youtube.com/watch?v=et7zqedtEY0" TargetMode="External"/><Relationship Id="rId1" Type="http://schemas.openxmlformats.org/officeDocument/2006/relationships/slideLayout" Target="../slideLayouts/slideLayout165.xml"/></Relationships>
</file>

<file path=ppt/slides/_rels/slide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png"/><Relationship Id="rId1" Type="http://schemas.openxmlformats.org/officeDocument/2006/relationships/slideLayout" Target="../slideLayouts/slideLayout13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chart" Target="../charts/chart1.xml"/></Relationships>
</file>

<file path=ppt/slides/_rels/slide50.xml.rels><?xml version="1.0" encoding="UTF-8" standalone="yes"?>
<Relationships xmlns="http://schemas.openxmlformats.org/package/2006/relationships"><Relationship Id="rId3" Type="http://schemas.openxmlformats.org/officeDocument/2006/relationships/hyperlink" Target="https://www.england.nhs.uk/publication/integrated-care-systems-guidance/" TargetMode="External"/><Relationship Id="rId2" Type="http://schemas.openxmlformats.org/officeDocument/2006/relationships/notesSlide" Target="../notesSlides/notesSlide10.xml"/><Relationship Id="rId1" Type="http://schemas.openxmlformats.org/officeDocument/2006/relationships/slideLayout" Target="../slideLayouts/slideLayout16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4.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8.xml"/><Relationship Id="rId4" Type="http://schemas.openxmlformats.org/officeDocument/2006/relationships/image" Target="../media/image52.png"/></Relationships>
</file>

<file path=ppt/slides/_rels/slide5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146.xml"/><Relationship Id="rId4" Type="http://schemas.openxmlformats.org/officeDocument/2006/relationships/hyperlink" Target="mailto:Martin.logue@hertfordshire.gov.uk" TargetMode="External"/></Relationships>
</file>

<file path=ppt/slides/_rels/slide5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5.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5.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56.xml.rels><?xml version="1.0" encoding="UTF-8" standalone="yes"?>
<Relationships xmlns="http://schemas.openxmlformats.org/package/2006/relationships"><Relationship Id="rId3" Type="http://schemas.openxmlformats.org/officeDocument/2006/relationships/image" Target="../media/image103.svg"/><Relationship Id="rId2" Type="http://schemas.openxmlformats.org/officeDocument/2006/relationships/image" Target="../media/image102.png"/><Relationship Id="rId1" Type="http://schemas.openxmlformats.org/officeDocument/2006/relationships/slideLayout" Target="../slideLayouts/slideLayout145.xml"/></Relationships>
</file>

<file path=ppt/slides/_rels/slide57.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105.svg"/><Relationship Id="rId7" Type="http://schemas.openxmlformats.org/officeDocument/2006/relationships/diagramColors" Target="../diagrams/colors10.xml"/><Relationship Id="rId2" Type="http://schemas.openxmlformats.org/officeDocument/2006/relationships/image" Target="../media/image104.png"/><Relationship Id="rId1" Type="http://schemas.openxmlformats.org/officeDocument/2006/relationships/slideLayout" Target="../slideLayouts/slideLayout145.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5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45.xml"/></Relationships>
</file>

<file path=ppt/slides/_rels/slide5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4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diagramColors" Target="../diagrams/colors3.xml"/><Relationship Id="rId3" Type="http://schemas.openxmlformats.org/officeDocument/2006/relationships/image" Target="../media/image56.png"/><Relationship Id="rId7" Type="http://schemas.openxmlformats.org/officeDocument/2006/relationships/diagramQuickStyle" Target="../diagrams/quickStyle2.xml"/><Relationship Id="rId12" Type="http://schemas.openxmlformats.org/officeDocument/2006/relationships/diagramQuickStyle" Target="../diagrams/quickStyle3.xml"/><Relationship Id="rId2" Type="http://schemas.openxmlformats.org/officeDocument/2006/relationships/image" Target="../media/image61.png"/><Relationship Id="rId1" Type="http://schemas.openxmlformats.org/officeDocument/2006/relationships/slideLayout" Target="../slideLayouts/slideLayout137.xml"/><Relationship Id="rId6" Type="http://schemas.openxmlformats.org/officeDocument/2006/relationships/diagramLayout" Target="../diagrams/layout2.xml"/><Relationship Id="rId11" Type="http://schemas.openxmlformats.org/officeDocument/2006/relationships/diagramLayout" Target="../diagrams/layout3.xml"/><Relationship Id="rId5" Type="http://schemas.openxmlformats.org/officeDocument/2006/relationships/diagramData" Target="../diagrams/data2.xml"/><Relationship Id="rId15" Type="http://schemas.openxmlformats.org/officeDocument/2006/relationships/image" Target="../media/image62.jpeg"/><Relationship Id="rId10" Type="http://schemas.openxmlformats.org/officeDocument/2006/relationships/diagramData" Target="../diagrams/data3.xml"/><Relationship Id="rId4" Type="http://schemas.openxmlformats.org/officeDocument/2006/relationships/image" Target="../media/image58.png"/><Relationship Id="rId9" Type="http://schemas.microsoft.com/office/2007/relationships/diagramDrawing" Target="../diagrams/drawing2.xml"/><Relationship Id="rId14" Type="http://schemas.microsoft.com/office/2007/relationships/diagramDrawing" Target="../diagrams/drawing3.xml"/></Relationships>
</file>

<file path=ppt/slides/_rels/slide6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4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47.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4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63.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145.xml"/></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45.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65.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145.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45.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67.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1.xml"/><Relationship Id="rId1" Type="http://schemas.openxmlformats.org/officeDocument/2006/relationships/slideLayout" Target="../slideLayouts/slideLayout145.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145.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56.png"/><Relationship Id="rId1" Type="http://schemas.openxmlformats.org/officeDocument/2006/relationships/slideLayout" Target="../slideLayouts/slideLayout137.xml"/><Relationship Id="rId5" Type="http://schemas.openxmlformats.org/officeDocument/2006/relationships/image" Target="../media/image65.png"/><Relationship Id="rId4" Type="http://schemas.openxmlformats.org/officeDocument/2006/relationships/image" Target="../media/image64.png"/></Relationships>
</file>

<file path=ppt/slides/_rels/slide70.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150.xml"/></Relationships>
</file>

<file path=ppt/slides/_rels/slide71.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51.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5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5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1.xml"/></Relationships>
</file>

<file path=ppt/slides/_rels/slide75.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5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5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7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51.xml"/></Relationships>
</file>

<file path=ppt/slides/_rels/slide7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51.xml"/></Relationships>
</file>

<file path=ppt/slides/_rels/slide79.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5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6.png"/><Relationship Id="rId1" Type="http://schemas.openxmlformats.org/officeDocument/2006/relationships/slideLayout" Target="../slideLayouts/slideLayout137.xml"/><Relationship Id="rId4" Type="http://schemas.openxmlformats.org/officeDocument/2006/relationships/image" Target="../media/image56.png"/></Relationships>
</file>

<file path=ppt/slides/_rels/slide80.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51.xml"/></Relationships>
</file>

<file path=ppt/slides/_rels/slide8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48.xml"/><Relationship Id="rId5" Type="http://schemas.openxmlformats.org/officeDocument/2006/relationships/image" Target="../media/image129.png"/><Relationship Id="rId4" Type="http://schemas.openxmlformats.org/officeDocument/2006/relationships/image" Target="../media/image52.png"/></Relationships>
</file>

<file path=ppt/slides/_rels/slide8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52.png"/><Relationship Id="rId4" Type="http://schemas.openxmlformats.org/officeDocument/2006/relationships/image" Target="../media/image51.jpeg"/></Relationships>
</file>

<file path=ppt/slides/_rels/slide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7.jpe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image" Target="../media/image56.png"/><Relationship Id="rId1" Type="http://schemas.openxmlformats.org/officeDocument/2006/relationships/slideLayout" Target="../slideLayouts/slideLayout13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hyperlink" Target="https://www.susanlebelyoung.com/what-really-matters/" TargetMode="External"/><Relationship Id="rId9" Type="http://schemas.openxmlformats.org/officeDocument/2006/relationships/image" Target="../media/image7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4ED06-8C6B-4FF0-8347-7045D4E725EB}"/>
              </a:ext>
            </a:extLst>
          </p:cNvPr>
          <p:cNvSpPr>
            <a:spLocks noGrp="1"/>
          </p:cNvSpPr>
          <p:nvPr>
            <p:ph type="ctrTitle"/>
          </p:nvPr>
        </p:nvSpPr>
        <p:spPr>
          <a:xfrm>
            <a:off x="464041" y="903401"/>
            <a:ext cx="12375715" cy="3507180"/>
          </a:xfrm>
        </p:spPr>
        <p:txBody>
          <a:bodyPr>
            <a:noAutofit/>
          </a:bodyPr>
          <a:lstStyle/>
          <a:p>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GB"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Herts public health connect master class series – </a:t>
            </a:r>
            <a:br>
              <a:rPr lang="en-GB"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GB"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today’s master class will start shortly</a:t>
            </a: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GB"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 overview of the challenges and barriers faced </a:t>
            </a:r>
            <a:br>
              <a:rPr lang="en-GB"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GB"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by the Gypsy Roma Traveller (GRT) communities </a:t>
            </a:r>
            <a:br>
              <a:rPr lang="en-GB"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GB"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Hertfordshire and the UK </a:t>
            </a:r>
            <a:br>
              <a:rPr lang="en-GB" sz="28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endParaRPr lang="en-GB" sz="44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8473CB6-AC3B-4492-977A-04127978BB00}"/>
              </a:ext>
            </a:extLst>
          </p:cNvPr>
          <p:cNvSpPr>
            <a:spLocks noGrp="1"/>
          </p:cNvSpPr>
          <p:nvPr>
            <p:ph type="subTitle" idx="1"/>
          </p:nvPr>
        </p:nvSpPr>
        <p:spPr>
          <a:xfrm>
            <a:off x="537817" y="3957042"/>
            <a:ext cx="7432266" cy="2623008"/>
          </a:xfrm>
        </p:spPr>
        <p:txBody>
          <a:bodyPr>
            <a:noAutofit/>
          </a:bodyPr>
          <a:lstStyle/>
          <a:p>
            <a:endParaRPr lang="en-GB" sz="1400" dirty="0">
              <a:latin typeface="+mj-lt"/>
            </a:endParaRPr>
          </a:p>
          <a:p>
            <a:r>
              <a:rPr lang="en-GB" sz="2000" dirty="0">
                <a:solidFill>
                  <a:schemeClr val="tx1"/>
                </a:solidFill>
                <a:latin typeface="+mj-lt"/>
              </a:rPr>
              <a:t>Chair: </a:t>
            </a:r>
            <a:br>
              <a:rPr lang="en-GB" sz="2000" dirty="0">
                <a:solidFill>
                  <a:schemeClr val="tx1"/>
                </a:solidFill>
                <a:latin typeface="+mj-lt"/>
              </a:rPr>
            </a:br>
            <a:r>
              <a:rPr lang="en-GB" sz="2000" b="1" dirty="0">
                <a:solidFill>
                  <a:schemeClr val="tx1"/>
                </a:solidFill>
                <a:latin typeface="+mj-lt"/>
              </a:rPr>
              <a:t>Claire Laurent, Consultant in Public Health, </a:t>
            </a:r>
            <a:br>
              <a:rPr lang="en-GB" sz="2000" b="1" dirty="0">
                <a:solidFill>
                  <a:schemeClr val="tx1"/>
                </a:solidFill>
                <a:latin typeface="+mj-lt"/>
              </a:rPr>
            </a:br>
            <a:r>
              <a:rPr lang="en-GB" sz="2000" b="1" dirty="0">
                <a:solidFill>
                  <a:schemeClr val="tx1"/>
                </a:solidFill>
                <a:latin typeface="+mj-lt"/>
              </a:rPr>
              <a:t>Hertfordshire County Council</a:t>
            </a:r>
          </a:p>
        </p:txBody>
      </p:sp>
      <p:sp>
        <p:nvSpPr>
          <p:cNvPr id="10" name="Footer Placeholder 9">
            <a:extLst>
              <a:ext uri="{FF2B5EF4-FFF2-40B4-BE49-F238E27FC236}">
                <a16:creationId xmlns:a16="http://schemas.microsoft.com/office/drawing/2014/main" id="{A32B379D-E557-406C-BCB2-9C41DCACA3E1}"/>
              </a:ext>
            </a:extLst>
          </p:cNvPr>
          <p:cNvSpPr>
            <a:spLocks noGrp="1"/>
          </p:cNvSpPr>
          <p:nvPr>
            <p:ph type="ftr" sz="quarter" idx="11"/>
          </p:nvPr>
        </p:nvSpPr>
        <p:spPr>
          <a:xfrm>
            <a:off x="618224" y="6172199"/>
            <a:ext cx="7543800" cy="365125"/>
          </a:xfrm>
        </p:spPr>
        <p:txBody>
          <a:bodyPr/>
          <a:lstStyle/>
          <a:p>
            <a:r>
              <a:rPr lang="en-GB" dirty="0">
                <a:solidFill>
                  <a:schemeClr val="tx1"/>
                </a:solidFill>
              </a:rPr>
              <a:t>GRT communities</a:t>
            </a:r>
            <a:br>
              <a:rPr lang="en-GB" dirty="0">
                <a:solidFill>
                  <a:schemeClr val="tx1"/>
                </a:solidFill>
              </a:rPr>
            </a:br>
            <a:r>
              <a:rPr lang="en-GB" dirty="0">
                <a:solidFill>
                  <a:schemeClr val="tx1"/>
                </a:solidFill>
              </a:rPr>
              <a:t>16</a:t>
            </a:r>
            <a:r>
              <a:rPr lang="en-GB" baseline="30000" dirty="0">
                <a:solidFill>
                  <a:schemeClr val="tx1"/>
                </a:solidFill>
              </a:rPr>
              <a:t>th</a:t>
            </a:r>
            <a:r>
              <a:rPr lang="en-GB" dirty="0">
                <a:solidFill>
                  <a:schemeClr val="tx1"/>
                </a:solidFill>
              </a:rPr>
              <a:t> May 2023</a:t>
            </a:r>
            <a:br>
              <a:rPr lang="en-GB" dirty="0">
                <a:solidFill>
                  <a:schemeClr val="tx1"/>
                </a:solidFill>
              </a:rPr>
            </a:br>
            <a:endParaRPr lang="en-GB" dirty="0">
              <a:solidFill>
                <a:schemeClr val="tx1"/>
              </a:solidFill>
            </a:endParaRPr>
          </a:p>
        </p:txBody>
      </p:sp>
      <p:pic>
        <p:nvPicPr>
          <p:cNvPr id="7" name="Picture 6" descr="A picture containing drawing&#10;&#10;Description automatically generated">
            <a:extLst>
              <a:ext uri="{FF2B5EF4-FFF2-40B4-BE49-F238E27FC236}">
                <a16:creationId xmlns:a16="http://schemas.microsoft.com/office/drawing/2014/main" id="{2DC56003-D23E-4B86-9574-919959F81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095" y="-162762"/>
            <a:ext cx="1152808" cy="900000"/>
          </a:xfrm>
          <a:prstGeom prst="rect">
            <a:avLst/>
          </a:prstGeom>
        </p:spPr>
      </p:pic>
      <p:pic>
        <p:nvPicPr>
          <p:cNvPr id="9" name="Picture 8">
            <a:extLst>
              <a:ext uri="{FF2B5EF4-FFF2-40B4-BE49-F238E27FC236}">
                <a16:creationId xmlns:a16="http://schemas.microsoft.com/office/drawing/2014/main" id="{E4CB4D00-67BB-4A10-9D1B-AC24E0C78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34988" y="171911"/>
            <a:ext cx="2244000" cy="396000"/>
          </a:xfrm>
          <a:prstGeom prst="rect">
            <a:avLst/>
          </a:prstGeom>
        </p:spPr>
      </p:pic>
      <p:sp>
        <p:nvSpPr>
          <p:cNvPr id="13" name="TextBox 12">
            <a:extLst>
              <a:ext uri="{FF2B5EF4-FFF2-40B4-BE49-F238E27FC236}">
                <a16:creationId xmlns:a16="http://schemas.microsoft.com/office/drawing/2014/main" id="{E67FE522-C9C4-4DB8-ACD2-4A978E2FB83A}"/>
              </a:ext>
            </a:extLst>
          </p:cNvPr>
          <p:cNvSpPr txBox="1"/>
          <p:nvPr/>
        </p:nvSpPr>
        <p:spPr>
          <a:xfrm>
            <a:off x="7485385" y="6399571"/>
            <a:ext cx="3841116" cy="338554"/>
          </a:xfrm>
          <a:prstGeom prst="rect">
            <a:avLst/>
          </a:prstGeom>
          <a:noFill/>
        </p:spPr>
        <p:txBody>
          <a:bodyPr wrap="none" rtlCol="0">
            <a:spAutoFit/>
          </a:bodyPr>
          <a:lstStyle/>
          <a:p>
            <a:r>
              <a:rPr lang="en-GB" sz="1600" i="1" dirty="0"/>
              <a:t>Tweet today using #hertsphconnect </a:t>
            </a:r>
          </a:p>
        </p:txBody>
      </p:sp>
      <p:pic>
        <p:nvPicPr>
          <p:cNvPr id="15" name="Picture 14" descr="A close up of a logo&#10;&#10;Description automatically generated">
            <a:extLst>
              <a:ext uri="{FF2B5EF4-FFF2-40B4-BE49-F238E27FC236}">
                <a16:creationId xmlns:a16="http://schemas.microsoft.com/office/drawing/2014/main" id="{2FEE8298-35AB-4BBD-B1AB-2710B4B79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1036" y="5940762"/>
            <a:ext cx="844894" cy="828000"/>
          </a:xfrm>
          <a:prstGeom prst="rect">
            <a:avLst/>
          </a:prstGeom>
        </p:spPr>
      </p:pic>
    </p:spTree>
    <p:extLst>
      <p:ext uri="{BB962C8B-B14F-4D97-AF65-F5344CB8AC3E}">
        <p14:creationId xmlns:p14="http://schemas.microsoft.com/office/powerpoint/2010/main" val="4048821945"/>
      </p:ext>
    </p:extLst>
  </p:cSld>
  <p:clrMapOvr>
    <a:masterClrMapping/>
  </p:clrMapOvr>
  <mc:AlternateContent xmlns:mc="http://schemas.openxmlformats.org/markup-compatibility/2006" xmlns:p14="http://schemas.microsoft.com/office/powerpoint/2010/main">
    <mc:Choice Requires="p14">
      <p:transition spd="slow" p14:dur="3475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A10E255-38BB-4B9B-A1F8-DF507B7ED159}"/>
              </a:ext>
              <a:ext uri="{C183D7F6-B498-43B3-948B-1728B52AA6E4}">
                <adec:decorative xmlns:adec="http://schemas.microsoft.com/office/drawing/2017/decorative" val="1"/>
              </a:ext>
            </a:extLst>
          </p:cNvPr>
          <p:cNvSpPr>
            <a:spLocks noGrp="1" noRot="1" noMove="1" noResize="1" noEditPoints="1" noAdjustHandles="1" noChangeArrowheads="1" noChangeShapeType="1"/>
          </p:cNvSpPr>
          <p:nvPr/>
        </p:nvSpPr>
        <p:spPr>
          <a:xfrm>
            <a:off x="1" y="1"/>
            <a:ext cx="12192000" cy="6858000"/>
          </a:xfrm>
          <a:prstGeom prst="rect">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enorite "/>
              <a:ea typeface="+mn-ea"/>
              <a:cs typeface="+mn-cs"/>
            </a:endParaRPr>
          </a:p>
        </p:txBody>
      </p:sp>
      <p:pic>
        <p:nvPicPr>
          <p:cNvPr id="3" name="Picture 2" descr="HCC Logo">
            <a:extLst>
              <a:ext uri="{FF2B5EF4-FFF2-40B4-BE49-F238E27FC236}">
                <a16:creationId xmlns:a16="http://schemas.microsoft.com/office/drawing/2014/main" id="{5070CE11-A191-4552-B0B7-D38EEDC91E64}"/>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3889348" y="1356615"/>
            <a:ext cx="4413304" cy="3292565"/>
          </a:xfrm>
          <a:prstGeom prst="rect">
            <a:avLst/>
          </a:prstGeom>
        </p:spPr>
      </p:pic>
    </p:spTree>
    <p:extLst>
      <p:ext uri="{BB962C8B-B14F-4D97-AF65-F5344CB8AC3E}">
        <p14:creationId xmlns:p14="http://schemas.microsoft.com/office/powerpoint/2010/main" val="7177191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75AF87F-AD02-009B-8D3A-CD0C928509F2}"/>
              </a:ext>
            </a:extLst>
          </p:cNvPr>
          <p:cNvSpPr/>
          <p:nvPr/>
        </p:nvSpPr>
        <p:spPr>
          <a:xfrm>
            <a:off x="0" y="3429001"/>
            <a:ext cx="12192000" cy="3428999"/>
          </a:xfrm>
          <a:prstGeom prst="rect">
            <a:avLst/>
          </a:prstGeom>
          <a:solidFill>
            <a:srgbClr val="C9E4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CFDC246-8F49-876A-A3A4-F20B589F6330}"/>
              </a:ext>
            </a:extLst>
          </p:cNvPr>
          <p:cNvSpPr>
            <a:spLocks noGrp="1"/>
          </p:cNvSpPr>
          <p:nvPr>
            <p:ph type="title"/>
          </p:nvPr>
        </p:nvSpPr>
        <p:spPr>
          <a:xfrm>
            <a:off x="490537" y="5311857"/>
            <a:ext cx="11210925" cy="744836"/>
          </a:xfrm>
        </p:spPr>
        <p:txBody>
          <a:bodyPr>
            <a:normAutofit/>
          </a:bodyPr>
          <a:lstStyle/>
          <a:p>
            <a:pPr algn="ctr"/>
            <a:r>
              <a:rPr lang="en-GB" sz="3600" dirty="0">
                <a:solidFill>
                  <a:schemeClr val="tx1">
                    <a:lumMod val="85000"/>
                    <a:lumOff val="15000"/>
                  </a:schemeClr>
                </a:solidFill>
              </a:rPr>
              <a:t>  </a:t>
            </a:r>
            <a:r>
              <a:rPr lang="en-GB" sz="3600" dirty="0">
                <a:solidFill>
                  <a:schemeClr val="tx1">
                    <a:lumMod val="85000"/>
                    <a:lumOff val="15000"/>
                  </a:schemeClr>
                </a:solidFill>
                <a:latin typeface="Bodoni MT" panose="02070603080606020203" pitchFamily="18" charset="0"/>
              </a:rPr>
              <a:t>Gypsy and Travellers in Hertfordshire </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EDD97AE3-F138-C30A-7CAB-08155DBDFB56}"/>
              </a:ext>
            </a:extLst>
          </p:cNvPr>
          <p:cNvSpPr/>
          <p:nvPr/>
        </p:nvSpPr>
        <p:spPr>
          <a:xfrm>
            <a:off x="0" y="0"/>
            <a:ext cx="12192000" cy="3428999"/>
          </a:xfrm>
          <a:prstGeom prst="rect">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A512D310-FC9D-2931-DD0F-BE0EFE80E5D1}"/>
              </a:ext>
            </a:extLst>
          </p:cNvPr>
          <p:cNvPicPr>
            <a:picLocks noChangeAspect="1"/>
          </p:cNvPicPr>
          <p:nvPr/>
        </p:nvPicPr>
        <p:blipFill rotWithShape="1">
          <a:blip r:embed="rId2">
            <a:alphaModFix/>
          </a:blip>
          <a:srcRect l="2427" t="24500" r="59873" b="5713"/>
          <a:stretch/>
        </p:blipFill>
        <p:spPr>
          <a:xfrm>
            <a:off x="762001" y="518174"/>
            <a:ext cx="3533340" cy="4328544"/>
          </a:xfrm>
          <a:prstGeom prst="rect">
            <a:avLst/>
          </a:prstGeom>
        </p:spPr>
      </p:pic>
      <p:pic>
        <p:nvPicPr>
          <p:cNvPr id="6" name="Picture 5">
            <a:extLst>
              <a:ext uri="{FF2B5EF4-FFF2-40B4-BE49-F238E27FC236}">
                <a16:creationId xmlns:a16="http://schemas.microsoft.com/office/drawing/2014/main" id="{77972B2B-EF63-9DD0-EA26-92BDC4933D54}"/>
              </a:ext>
            </a:extLst>
          </p:cNvPr>
          <p:cNvPicPr>
            <a:picLocks noChangeAspect="1"/>
          </p:cNvPicPr>
          <p:nvPr/>
        </p:nvPicPr>
        <p:blipFill rotWithShape="1">
          <a:blip r:embed="rId2">
            <a:alphaModFix/>
          </a:blip>
          <a:srcRect l="42600" t="32598" r="2889" b="14144"/>
          <a:stretch/>
        </p:blipFill>
        <p:spPr>
          <a:xfrm>
            <a:off x="5262672" y="518174"/>
            <a:ext cx="5961996" cy="4368720"/>
          </a:xfrm>
          <a:prstGeom prst="rect">
            <a:avLst/>
          </a:prstGeom>
        </p:spPr>
      </p:pic>
      <p:pic>
        <p:nvPicPr>
          <p:cNvPr id="1026" name="Picture 2">
            <a:extLst>
              <a:ext uri="{FF2B5EF4-FFF2-40B4-BE49-F238E27FC236}">
                <a16:creationId xmlns:a16="http://schemas.microsoft.com/office/drawing/2014/main" id="{A23C3E6C-20B8-4592-B214-CA02E29D5E4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231" b="93231" l="3406" r="94427">
                        <a14:foregroundMark x1="48297" y1="13538" x2="55418" y2="9846"/>
                        <a14:foregroundMark x1="55418" y1="9846" x2="57276" y2="10154"/>
                        <a14:foregroundMark x1="38700" y1="6769" x2="47059" y2="5538"/>
                        <a14:foregroundMark x1="47059" y1="5538" x2="56347" y2="6769"/>
                        <a14:foregroundMark x1="88854" y1="33846" x2="94427" y2="40615"/>
                        <a14:foregroundMark x1="94427" y1="40615" x2="94118" y2="61231"/>
                        <a14:foregroundMark x1="94118" y1="61231" x2="89783" y2="71692"/>
                        <a14:foregroundMark x1="9907" y1="27077" x2="4644" y2="51692"/>
                        <a14:foregroundMark x1="4644" y1="51692" x2="6811" y2="61846"/>
                        <a14:foregroundMark x1="6811" y1="61846" x2="11765" y2="70462"/>
                        <a14:foregroundMark x1="65015" y1="88615" x2="55728" y2="92615"/>
                        <a14:foregroundMark x1="55728" y1="92615" x2="45201" y2="93231"/>
                        <a14:foregroundMark x1="45201" y1="93231" x2="36842" y2="90769"/>
                        <a14:foregroundMark x1="36842" y1="90769" x2="34985" y2="89538"/>
                        <a14:foregroundMark x1="60062" y1="92615" x2="46130" y2="93231"/>
                        <a14:foregroundMark x1="4954" y1="40615" x2="3715" y2="50462"/>
                        <a14:foregroundMark x1="3715" y1="50462" x2="5573" y2="56615"/>
                        <a14:foregroundMark x1="91331" y1="35692" x2="94427" y2="45846"/>
                        <a14:foregroundMark x1="94427" y1="45846" x2="91950" y2="52923"/>
                        <a14:foregroundMark x1="88854" y1="50769" x2="91950" y2="59077"/>
                        <a14:foregroundMark x1="91950" y1="59077" x2="93189" y2="59385"/>
                        <a14:foregroundMark x1="93498" y1="59385" x2="92879" y2="64308"/>
                        <a14:foregroundMark x1="93808" y1="59692" x2="92260" y2="65538"/>
                        <a14:foregroundMark x1="53560" y1="33231" x2="52322" y2="36615"/>
                        <a14:foregroundMark x1="58824" y1="34154" x2="59133" y2="36615"/>
                        <a14:foregroundMark x1="65635" y1="38462" x2="60991" y2="42462"/>
                      </a14:backgroundRemoval>
                    </a14:imgEffect>
                  </a14:imgLayer>
                </a14:imgProps>
              </a:ext>
              <a:ext uri="{28A0092B-C50C-407E-A947-70E740481C1C}">
                <a14:useLocalDpi xmlns:a14="http://schemas.microsoft.com/office/drawing/2010/main" val="0"/>
              </a:ext>
            </a:extLst>
          </a:blip>
          <a:srcRect/>
          <a:stretch>
            <a:fillRect/>
          </a:stretch>
        </p:blipFill>
        <p:spPr bwMode="auto">
          <a:xfrm>
            <a:off x="1065235" y="5076502"/>
            <a:ext cx="1208065" cy="121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5064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1805F6CF-16E7-E9D7-FA23-CC0FB9D325E3}"/>
              </a:ext>
            </a:extLst>
          </p:cNvPr>
          <p:cNvSpPr>
            <a:spLocks noGrp="1"/>
          </p:cNvSpPr>
          <p:nvPr>
            <p:ph type="title"/>
          </p:nvPr>
        </p:nvSpPr>
        <p:spPr>
          <a:xfrm>
            <a:off x="7380971" y="554444"/>
            <a:ext cx="5014230" cy="1676603"/>
          </a:xfrm>
        </p:spPr>
        <p:txBody>
          <a:bodyPr vert="horz" lIns="91440" tIns="45720" rIns="91440" bIns="45720" rtlCol="0" anchor="ctr">
            <a:normAutofit/>
          </a:bodyPr>
          <a:lstStyle/>
          <a:p>
            <a:r>
              <a:rPr lang="en-US" sz="3600" dirty="0"/>
              <a:t>Defining Gypsy and Travellers </a:t>
            </a:r>
          </a:p>
        </p:txBody>
      </p:sp>
      <p:sp>
        <p:nvSpPr>
          <p:cNvPr id="17" name="Content Placeholder 16">
            <a:extLst>
              <a:ext uri="{FF2B5EF4-FFF2-40B4-BE49-F238E27FC236}">
                <a16:creationId xmlns:a16="http://schemas.microsoft.com/office/drawing/2014/main" id="{51016FE8-8C27-3ACE-09B4-8AF6807B99B3}"/>
              </a:ext>
            </a:extLst>
          </p:cNvPr>
          <p:cNvSpPr>
            <a:spLocks noGrp="1"/>
          </p:cNvSpPr>
          <p:nvPr>
            <p:ph sz="half" idx="1"/>
          </p:nvPr>
        </p:nvSpPr>
        <p:spPr>
          <a:xfrm>
            <a:off x="4698584" y="2396147"/>
            <a:ext cx="7200900" cy="4072509"/>
          </a:xfrm>
        </p:spPr>
        <p:txBody>
          <a:bodyPr vert="horz" lIns="91440" tIns="45720" rIns="91440" bIns="45720" rtlCol="0">
            <a:normAutofit/>
          </a:bodyPr>
          <a:lstStyle/>
          <a:p>
            <a:pPr marL="0" algn="just"/>
            <a:endParaRPr lang="en-US" sz="1500" dirty="0"/>
          </a:p>
          <a:p>
            <a:pPr marL="457200" lvl="1" algn="just"/>
            <a:r>
              <a:rPr lang="en-US" sz="1600" b="1" dirty="0"/>
              <a:t>The Term Gypsy, Roma, Traveller (GRT) is not used to describe a single ethnic group but is an umbrella or collective term for a broad and diverse range of distinct ethnic minorities with shared cultural norms, traditions, and values. </a:t>
            </a:r>
          </a:p>
          <a:p>
            <a:pPr marL="457200" lvl="1" algn="just"/>
            <a:endParaRPr lang="en-US" sz="1600" b="1" dirty="0"/>
          </a:p>
          <a:p>
            <a:pPr marL="457200" lvl="1" algn="just"/>
            <a:r>
              <a:rPr lang="en-US" sz="1600" b="1" dirty="0"/>
              <a:t>The most commonly known nominator is their shared history of nomadism.</a:t>
            </a:r>
          </a:p>
          <a:p>
            <a:pPr marL="457200" lvl="1" algn="just"/>
            <a:endParaRPr lang="en-US" sz="1600" b="1" dirty="0"/>
          </a:p>
          <a:p>
            <a:pPr marL="457200" lvl="1" algn="just"/>
            <a:r>
              <a:rPr lang="en-US" sz="1600" b="1" dirty="0"/>
              <a:t> While this history remains culturally relevant and essential to many people, it is important to note that in the UK, an estimated 75% of GRT people live in bricks and mortar accommodation and approximately 20% on permanent caravan sites. Roughly 2% - 5% of ethnic GRT people live nomadically today.</a:t>
            </a:r>
          </a:p>
          <a:p>
            <a:pPr marL="457200" lvl="1" algn="just"/>
            <a:endParaRPr lang="en-US" sz="1600" b="1" dirty="0"/>
          </a:p>
          <a:p>
            <a:pPr marL="457200" lvl="1" algn="just"/>
            <a:r>
              <a:rPr lang="en-US" sz="1600" b="1" dirty="0"/>
              <a:t>To our best knowledge, some Roma people live nomadically in the UK.</a:t>
            </a:r>
          </a:p>
        </p:txBody>
      </p:sp>
      <p:pic>
        <p:nvPicPr>
          <p:cNvPr id="20" name="Content Placeholder 19" descr="A horse pulling a carriage&#10;&#10;Description automatically generated with low confidence">
            <a:extLst>
              <a:ext uri="{FF2B5EF4-FFF2-40B4-BE49-F238E27FC236}">
                <a16:creationId xmlns:a16="http://schemas.microsoft.com/office/drawing/2014/main" id="{F97A22D7-307A-968D-DD7E-89876F4CE0A8}"/>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257" r="37869" b="2620"/>
          <a:stretch/>
        </p:blipFill>
        <p:spPr>
          <a:xfrm>
            <a:off x="112446" y="101600"/>
            <a:ext cx="4698584" cy="6629400"/>
          </a:xfrm>
          <a:prstGeom prst="rect">
            <a:avLst/>
          </a:prstGeom>
          <a:effectLst/>
        </p:spPr>
      </p:pic>
      <p:pic>
        <p:nvPicPr>
          <p:cNvPr id="2" name="Picture 2">
            <a:extLst>
              <a:ext uri="{FF2B5EF4-FFF2-40B4-BE49-F238E27FC236}">
                <a16:creationId xmlns:a16="http://schemas.microsoft.com/office/drawing/2014/main" id="{5100658E-F5C0-E499-0634-8FE13CC3A13A}"/>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31" b="93231" l="3406" r="94427">
                        <a14:foregroundMark x1="48297" y1="13538" x2="55418" y2="9846"/>
                        <a14:foregroundMark x1="55418" y1="9846" x2="57276" y2="10154"/>
                        <a14:foregroundMark x1="38700" y1="6769" x2="47059" y2="5538"/>
                        <a14:foregroundMark x1="47059" y1="5538" x2="56347" y2="6769"/>
                        <a14:foregroundMark x1="88854" y1="33846" x2="94427" y2="40615"/>
                        <a14:foregroundMark x1="94427" y1="40615" x2="94118" y2="61231"/>
                        <a14:foregroundMark x1="94118" y1="61231" x2="89783" y2="71692"/>
                        <a14:foregroundMark x1="9907" y1="27077" x2="4644" y2="51692"/>
                        <a14:foregroundMark x1="4644" y1="51692" x2="6811" y2="61846"/>
                        <a14:foregroundMark x1="6811" y1="61846" x2="11765" y2="70462"/>
                        <a14:foregroundMark x1="65015" y1="88615" x2="55728" y2="92615"/>
                        <a14:foregroundMark x1="55728" y1="92615" x2="45201" y2="93231"/>
                        <a14:foregroundMark x1="45201" y1="93231" x2="36842" y2="90769"/>
                        <a14:foregroundMark x1="36842" y1="90769" x2="34985" y2="89538"/>
                        <a14:foregroundMark x1="60062" y1="92615" x2="46130" y2="93231"/>
                        <a14:foregroundMark x1="4954" y1="40615" x2="3715" y2="50462"/>
                        <a14:foregroundMark x1="3715" y1="50462" x2="5573" y2="56615"/>
                        <a14:foregroundMark x1="91331" y1="35692" x2="94427" y2="45846"/>
                        <a14:foregroundMark x1="94427" y1="45846" x2="91950" y2="52923"/>
                        <a14:foregroundMark x1="88854" y1="50769" x2="91950" y2="59077"/>
                        <a14:foregroundMark x1="91950" y1="59077" x2="93189" y2="59385"/>
                        <a14:foregroundMark x1="93498" y1="59385" x2="92879" y2="64308"/>
                        <a14:foregroundMark x1="93808" y1="59692" x2="92260" y2="65538"/>
                        <a14:foregroundMark x1="53560" y1="33231" x2="52322" y2="36615"/>
                        <a14:foregroundMark x1="58824" y1="34154" x2="59133" y2="36615"/>
                        <a14:foregroundMark x1="65635" y1="38462" x2="60991" y2="42462"/>
                      </a14:backgroundRemoval>
                    </a14:imgEffect>
                  </a14:imgLayer>
                </a14:imgProps>
              </a:ext>
              <a:ext uri="{28A0092B-C50C-407E-A947-70E740481C1C}">
                <a14:useLocalDpi xmlns:a14="http://schemas.microsoft.com/office/drawing/2010/main" val="0"/>
              </a:ext>
            </a:extLst>
          </a:blip>
          <a:srcRect/>
          <a:stretch>
            <a:fillRect/>
          </a:stretch>
        </p:blipFill>
        <p:spPr bwMode="auto">
          <a:xfrm>
            <a:off x="5776935" y="870350"/>
            <a:ext cx="1208065" cy="121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7316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EDDBB197-D710-4A4F-A9CA-FD2177498B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975D1CFA-2CDB-4B64-BD9F-85744E8DA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A318695-8B60-36E1-0063-67C314B84976}"/>
              </a:ext>
            </a:extLst>
          </p:cNvPr>
          <p:cNvSpPr>
            <a:spLocks noGrp="1"/>
          </p:cNvSpPr>
          <p:nvPr>
            <p:ph type="title"/>
          </p:nvPr>
        </p:nvSpPr>
        <p:spPr>
          <a:xfrm>
            <a:off x="804672" y="802955"/>
            <a:ext cx="4977976" cy="1454051"/>
          </a:xfrm>
        </p:spPr>
        <p:txBody>
          <a:bodyPr vert="horz" lIns="91440" tIns="45720" rIns="91440" bIns="45720" rtlCol="0" anchor="ctr">
            <a:normAutofit/>
          </a:bodyPr>
          <a:lstStyle/>
          <a:p>
            <a:br>
              <a:rPr lang="en-US" sz="3300" b="1" kern="1200">
                <a:solidFill>
                  <a:schemeClr val="tx2"/>
                </a:solidFill>
                <a:latin typeface="+mj-lt"/>
                <a:ea typeface="+mj-ea"/>
                <a:cs typeface="+mj-cs"/>
              </a:rPr>
            </a:br>
            <a:r>
              <a:rPr lang="en-US" sz="3300" b="1" kern="1200">
                <a:solidFill>
                  <a:schemeClr val="tx2"/>
                </a:solidFill>
                <a:latin typeface="+mj-lt"/>
                <a:ea typeface="+mj-ea"/>
                <a:cs typeface="+mj-cs"/>
              </a:rPr>
              <a:t>Who are the groups under the GRT acronym? </a:t>
            </a:r>
          </a:p>
        </p:txBody>
      </p:sp>
      <p:sp>
        <p:nvSpPr>
          <p:cNvPr id="24" name="TextBox 3">
            <a:extLst>
              <a:ext uri="{FF2B5EF4-FFF2-40B4-BE49-F238E27FC236}">
                <a16:creationId xmlns:a16="http://schemas.microsoft.com/office/drawing/2014/main" id="{70FC591F-C055-8255-24A7-2AD77F48B6F3}"/>
              </a:ext>
            </a:extLst>
          </p:cNvPr>
          <p:cNvSpPr txBox="1"/>
          <p:nvPr/>
        </p:nvSpPr>
        <p:spPr>
          <a:xfrm>
            <a:off x="804672" y="2421682"/>
            <a:ext cx="4977578" cy="3639289"/>
          </a:xfrm>
          <a:prstGeom prst="rect">
            <a:avLst/>
          </a:prstGeom>
        </p:spPr>
        <p:txBody>
          <a:bodyPr vert="horz" lIns="91440" tIns="45720" rIns="91440" bIns="45720" rtlCol="0" anchor="ctr">
            <a:normAutofit/>
          </a:bodyPr>
          <a:lstStyle/>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Gypsy, Traveller, Roma, Showmen, and Boater communities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Traveller is an umbrella term that includes different groups and     communities</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Gypsy</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Roma</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Traveller (Irish, Scottish, Welsh, New)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Showmen </a:t>
            </a:r>
          </a:p>
          <a:p>
            <a:pPr marL="34290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44546A"/>
                </a:solidFill>
                <a:effectLst/>
                <a:uLnTx/>
                <a:uFillTx/>
                <a:latin typeface="Calibri" panose="020F0502020204030204"/>
                <a:ea typeface="+mn-ea"/>
                <a:cs typeface="+mn-cs"/>
              </a:rPr>
              <a:t>Boaters (Bargee) </a:t>
            </a:r>
          </a:p>
        </p:txBody>
      </p:sp>
      <p:grpSp>
        <p:nvGrpSpPr>
          <p:cNvPr id="34" name="Group 33">
            <a:extLst>
              <a:ext uri="{FF2B5EF4-FFF2-40B4-BE49-F238E27FC236}">
                <a16:creationId xmlns:a16="http://schemas.microsoft.com/office/drawing/2014/main" id="{25EE5136-01F1-466C-962D-BA9B4C6757A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369897" y="0"/>
            <a:ext cx="5822103" cy="6685267"/>
            <a:chOff x="6357228" y="0"/>
            <a:chExt cx="5822103" cy="6685267"/>
          </a:xfrm>
        </p:grpSpPr>
        <p:sp>
          <p:nvSpPr>
            <p:cNvPr id="35" name="Freeform: Shape 34">
              <a:extLst>
                <a:ext uri="{FF2B5EF4-FFF2-40B4-BE49-F238E27FC236}">
                  <a16:creationId xmlns:a16="http://schemas.microsoft.com/office/drawing/2014/main" id="{E11D3AD4-AF9B-4EB5-8C7B-C45D173B4B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57228" y="0"/>
              <a:ext cx="5822102" cy="6685267"/>
            </a:xfrm>
            <a:custGeom>
              <a:avLst/>
              <a:gdLst>
                <a:gd name="connsiteX0" fmla="*/ 2605444 w 5822102"/>
                <a:gd name="connsiteY0" fmla="*/ 0 h 6685267"/>
                <a:gd name="connsiteX1" fmla="*/ 4757391 w 5822102"/>
                <a:gd name="connsiteY1" fmla="*/ 0 h 6685267"/>
                <a:gd name="connsiteX2" fmla="*/ 4913680 w 5822102"/>
                <a:gd name="connsiteY2" fmla="*/ 56274 h 6685267"/>
                <a:gd name="connsiteX3" fmla="*/ 5376238 w 5822102"/>
                <a:gd name="connsiteY3" fmla="*/ 282027 h 6685267"/>
                <a:gd name="connsiteX4" fmla="*/ 5658024 w 5822102"/>
                <a:gd name="connsiteY4" fmla="*/ 471014 h 6685267"/>
                <a:gd name="connsiteX5" fmla="*/ 5822102 w 5822102"/>
                <a:gd name="connsiteY5" fmla="*/ 609109 h 6685267"/>
                <a:gd name="connsiteX6" fmla="*/ 5822102 w 5822102"/>
                <a:gd name="connsiteY6" fmla="*/ 760697 h 6685267"/>
                <a:gd name="connsiteX7" fmla="*/ 5707785 w 5822102"/>
                <a:gd name="connsiteY7" fmla="*/ 666601 h 6685267"/>
                <a:gd name="connsiteX8" fmla="*/ 5577306 w 5822102"/>
                <a:gd name="connsiteY8" fmla="*/ 571666 h 6685267"/>
                <a:gd name="connsiteX9" fmla="*/ 5298630 w 5822102"/>
                <a:gd name="connsiteY9" fmla="*/ 407449 h 6685267"/>
                <a:gd name="connsiteX10" fmla="*/ 4690768 w 5822102"/>
                <a:gd name="connsiteY10" fmla="*/ 184979 h 6685267"/>
                <a:gd name="connsiteX11" fmla="*/ 4048577 w 5822102"/>
                <a:gd name="connsiteY11" fmla="*/ 99280 h 6685267"/>
                <a:gd name="connsiteX12" fmla="*/ 3405404 w 5822102"/>
                <a:gd name="connsiteY12" fmla="*/ 131937 h 6685267"/>
                <a:gd name="connsiteX13" fmla="*/ 3089702 w 5822102"/>
                <a:gd name="connsiteY13" fmla="*/ 190190 h 6685267"/>
                <a:gd name="connsiteX14" fmla="*/ 2780132 w 5822102"/>
                <a:gd name="connsiteY14" fmla="*/ 273457 h 6685267"/>
                <a:gd name="connsiteX15" fmla="*/ 2478040 w 5822102"/>
                <a:gd name="connsiteY15" fmla="*/ 379654 h 6685267"/>
                <a:gd name="connsiteX16" fmla="*/ 2184897 w 5822102"/>
                <a:gd name="connsiteY16" fmla="*/ 507972 h 6685267"/>
                <a:gd name="connsiteX17" fmla="*/ 1629141 w 5822102"/>
                <a:gd name="connsiteY17" fmla="*/ 823205 h 6685267"/>
                <a:gd name="connsiteX18" fmla="*/ 1497711 w 5822102"/>
                <a:gd name="connsiteY18" fmla="*/ 914000 h 6685267"/>
                <a:gd name="connsiteX19" fmla="*/ 1433099 w 5822102"/>
                <a:gd name="connsiteY19" fmla="*/ 960903 h 6685267"/>
                <a:gd name="connsiteX20" fmla="*/ 1369346 w 5822102"/>
                <a:gd name="connsiteY20" fmla="*/ 1008963 h 6685267"/>
                <a:gd name="connsiteX21" fmla="*/ 1123406 w 5822102"/>
                <a:gd name="connsiteY21" fmla="*/ 1212905 h 6685267"/>
                <a:gd name="connsiteX22" fmla="*/ 684367 w 5822102"/>
                <a:gd name="connsiteY22" fmla="*/ 1675564 h 6685267"/>
                <a:gd name="connsiteX23" fmla="*/ 497153 w 5822102"/>
                <a:gd name="connsiteY23" fmla="*/ 1933588 h 6685267"/>
                <a:gd name="connsiteX24" fmla="*/ 337770 w 5822102"/>
                <a:gd name="connsiteY24" fmla="*/ 2208983 h 6685267"/>
                <a:gd name="connsiteX25" fmla="*/ 302461 w 5822102"/>
                <a:gd name="connsiteY25" fmla="*/ 2280207 h 6685267"/>
                <a:gd name="connsiteX26" fmla="*/ 285296 w 5822102"/>
                <a:gd name="connsiteY26" fmla="*/ 2316107 h 6685267"/>
                <a:gd name="connsiteX27" fmla="*/ 268991 w 5822102"/>
                <a:gd name="connsiteY27" fmla="*/ 2352355 h 6685267"/>
                <a:gd name="connsiteX28" fmla="*/ 237849 w 5822102"/>
                <a:gd name="connsiteY28" fmla="*/ 2425432 h 6685267"/>
                <a:gd name="connsiteX29" fmla="*/ 208670 w 5822102"/>
                <a:gd name="connsiteY29" fmla="*/ 2499319 h 6685267"/>
                <a:gd name="connsiteX30" fmla="*/ 113775 w 5822102"/>
                <a:gd name="connsiteY30" fmla="*/ 2801929 h 6685267"/>
                <a:gd name="connsiteX31" fmla="*/ 36781 w 5822102"/>
                <a:gd name="connsiteY31" fmla="*/ 3428922 h 6685267"/>
                <a:gd name="connsiteX32" fmla="*/ 69148 w 5822102"/>
                <a:gd name="connsiteY32" fmla="*/ 3741955 h 6685267"/>
                <a:gd name="connsiteX33" fmla="*/ 167966 w 5822102"/>
                <a:gd name="connsiteY33" fmla="*/ 4041323 h 6685267"/>
                <a:gd name="connsiteX34" fmla="*/ 202049 w 5822102"/>
                <a:gd name="connsiteY34" fmla="*/ 4112894 h 6685267"/>
                <a:gd name="connsiteX35" fmla="*/ 239933 w 5822102"/>
                <a:gd name="connsiteY35" fmla="*/ 4182843 h 6685267"/>
                <a:gd name="connsiteX36" fmla="*/ 323916 w 5822102"/>
                <a:gd name="connsiteY36" fmla="*/ 4318456 h 6685267"/>
                <a:gd name="connsiteX37" fmla="*/ 416604 w 5822102"/>
                <a:gd name="connsiteY37" fmla="*/ 4449436 h 6685267"/>
                <a:gd name="connsiteX38" fmla="*/ 515911 w 5822102"/>
                <a:gd name="connsiteY38" fmla="*/ 4576711 h 6685267"/>
                <a:gd name="connsiteX39" fmla="*/ 722619 w 5822102"/>
                <a:gd name="connsiteY39" fmla="*/ 4828482 h 6685267"/>
                <a:gd name="connsiteX40" fmla="*/ 825972 w 5822102"/>
                <a:gd name="connsiteY40" fmla="*/ 4956104 h 6685267"/>
                <a:gd name="connsiteX41" fmla="*/ 926506 w 5822102"/>
                <a:gd name="connsiteY41" fmla="*/ 5085347 h 6685267"/>
                <a:gd name="connsiteX42" fmla="*/ 1027040 w 5822102"/>
                <a:gd name="connsiteY42" fmla="*/ 5210191 h 6685267"/>
                <a:gd name="connsiteX43" fmla="*/ 1132110 w 5822102"/>
                <a:gd name="connsiteY43" fmla="*/ 5330748 h 6685267"/>
                <a:gd name="connsiteX44" fmla="*/ 1354880 w 5822102"/>
                <a:gd name="connsiteY44" fmla="*/ 5558083 h 6685267"/>
                <a:gd name="connsiteX45" fmla="*/ 1855220 w 5822102"/>
                <a:gd name="connsiteY45" fmla="*/ 5937591 h 6685267"/>
                <a:gd name="connsiteX46" fmla="*/ 2131810 w 5822102"/>
                <a:gd name="connsiteY46" fmla="*/ 6080268 h 6685267"/>
                <a:gd name="connsiteX47" fmla="*/ 2423726 w 5822102"/>
                <a:gd name="connsiteY47" fmla="*/ 6188087 h 6685267"/>
                <a:gd name="connsiteX48" fmla="*/ 2727780 w 5822102"/>
                <a:gd name="connsiteY48" fmla="*/ 6262552 h 6685267"/>
                <a:gd name="connsiteX49" fmla="*/ 3041276 w 5822102"/>
                <a:gd name="connsiteY49" fmla="*/ 6304245 h 6685267"/>
                <a:gd name="connsiteX50" fmla="*/ 3360532 w 5822102"/>
                <a:gd name="connsiteY50" fmla="*/ 6317331 h 6685267"/>
                <a:gd name="connsiteX51" fmla="*/ 3439855 w 5822102"/>
                <a:gd name="connsiteY51" fmla="*/ 6316751 h 6685267"/>
                <a:gd name="connsiteX52" fmla="*/ 3478721 w 5822102"/>
                <a:gd name="connsiteY52" fmla="*/ 6315826 h 6685267"/>
                <a:gd name="connsiteX53" fmla="*/ 3517463 w 5822102"/>
                <a:gd name="connsiteY53" fmla="*/ 6313971 h 6685267"/>
                <a:gd name="connsiteX54" fmla="*/ 3671452 w 5822102"/>
                <a:gd name="connsiteY54" fmla="*/ 6301233 h 6685267"/>
                <a:gd name="connsiteX55" fmla="*/ 4265460 w 5822102"/>
                <a:gd name="connsiteY55" fmla="*/ 6149638 h 6685267"/>
                <a:gd name="connsiteX56" fmla="*/ 4546587 w 5822102"/>
                <a:gd name="connsiteY56" fmla="*/ 6018079 h 6685267"/>
                <a:gd name="connsiteX57" fmla="*/ 4818030 w 5822102"/>
                <a:gd name="connsiteY57" fmla="*/ 5858029 h 6685267"/>
                <a:gd name="connsiteX58" fmla="*/ 5081870 w 5822102"/>
                <a:gd name="connsiteY58" fmla="*/ 5676903 h 6685267"/>
                <a:gd name="connsiteX59" fmla="*/ 5212073 w 5822102"/>
                <a:gd name="connsiteY59" fmla="*/ 5581013 h 6685267"/>
                <a:gd name="connsiteX60" fmla="*/ 5343625 w 5822102"/>
                <a:gd name="connsiteY60" fmla="*/ 5481533 h 6685267"/>
                <a:gd name="connsiteX61" fmla="*/ 5610378 w 5822102"/>
                <a:gd name="connsiteY61" fmla="*/ 5284425 h 6685267"/>
                <a:gd name="connsiteX62" fmla="*/ 5822102 w 5822102"/>
                <a:gd name="connsiteY62" fmla="*/ 5126414 h 6685267"/>
                <a:gd name="connsiteX63" fmla="*/ 5822102 w 5822102"/>
                <a:gd name="connsiteY63" fmla="*/ 5556641 h 6685267"/>
                <a:gd name="connsiteX64" fmla="*/ 5576325 w 5822102"/>
                <a:gd name="connsiteY64" fmla="*/ 5749979 h 6685267"/>
                <a:gd name="connsiteX65" fmla="*/ 5447715 w 5822102"/>
                <a:gd name="connsiteY65" fmla="*/ 5852818 h 6685267"/>
                <a:gd name="connsiteX66" fmla="*/ 5315059 w 5822102"/>
                <a:gd name="connsiteY66" fmla="*/ 5956236 h 6685267"/>
                <a:gd name="connsiteX67" fmla="*/ 5038468 w 5822102"/>
                <a:gd name="connsiteY67" fmla="*/ 6155776 h 6685267"/>
                <a:gd name="connsiteX68" fmla="*/ 4741892 w 5822102"/>
                <a:gd name="connsiteY68" fmla="*/ 6338292 h 6685267"/>
                <a:gd name="connsiteX69" fmla="*/ 4420920 w 5822102"/>
                <a:gd name="connsiteY69" fmla="*/ 6492203 h 6685267"/>
                <a:gd name="connsiteX70" fmla="*/ 3717672 w 5822102"/>
                <a:gd name="connsiteY70" fmla="*/ 6670434 h 6685267"/>
                <a:gd name="connsiteX71" fmla="*/ 3535853 w 5822102"/>
                <a:gd name="connsiteY71" fmla="*/ 6683289 h 6685267"/>
                <a:gd name="connsiteX72" fmla="*/ 3490367 w 5822102"/>
                <a:gd name="connsiteY72" fmla="*/ 6684910 h 6685267"/>
                <a:gd name="connsiteX73" fmla="*/ 3445005 w 5822102"/>
                <a:gd name="connsiteY73" fmla="*/ 6685142 h 6685267"/>
                <a:gd name="connsiteX74" fmla="*/ 3355872 w 5822102"/>
                <a:gd name="connsiteY74" fmla="*/ 6684100 h 6685267"/>
                <a:gd name="connsiteX75" fmla="*/ 3179203 w 5822102"/>
                <a:gd name="connsiteY75" fmla="*/ 6677150 h 6685267"/>
                <a:gd name="connsiteX76" fmla="*/ 3002410 w 5822102"/>
                <a:gd name="connsiteY76" fmla="*/ 6661169 h 6685267"/>
                <a:gd name="connsiteX77" fmla="*/ 2650296 w 5822102"/>
                <a:gd name="connsiteY77" fmla="*/ 6604191 h 6685267"/>
                <a:gd name="connsiteX78" fmla="*/ 2306028 w 5822102"/>
                <a:gd name="connsiteY78" fmla="*/ 6505869 h 6685267"/>
                <a:gd name="connsiteX79" fmla="*/ 1978803 w 5822102"/>
                <a:gd name="connsiteY79" fmla="*/ 6363307 h 6685267"/>
                <a:gd name="connsiteX80" fmla="*/ 1678428 w 5822102"/>
                <a:gd name="connsiteY80" fmla="*/ 6177779 h 6685267"/>
                <a:gd name="connsiteX81" fmla="*/ 1175880 w 5822102"/>
                <a:gd name="connsiteY81" fmla="*/ 5710373 h 6685267"/>
                <a:gd name="connsiteX82" fmla="*/ 971502 w 5822102"/>
                <a:gd name="connsiteY82" fmla="*/ 5445399 h 6685267"/>
                <a:gd name="connsiteX83" fmla="*/ 790909 w 5822102"/>
                <a:gd name="connsiteY83" fmla="*/ 5169078 h 6685267"/>
                <a:gd name="connsiteX84" fmla="*/ 706680 w 5822102"/>
                <a:gd name="connsiteY84" fmla="*/ 5031959 h 6685267"/>
                <a:gd name="connsiteX85" fmla="*/ 619143 w 5822102"/>
                <a:gd name="connsiteY85" fmla="*/ 4897157 h 6685267"/>
                <a:gd name="connsiteX86" fmla="*/ 436465 w 5822102"/>
                <a:gd name="connsiteY86" fmla="*/ 4628710 h 6685267"/>
                <a:gd name="connsiteX87" fmla="*/ 347088 w 5822102"/>
                <a:gd name="connsiteY87" fmla="*/ 4492171 h 6685267"/>
                <a:gd name="connsiteX88" fmla="*/ 262001 w 5822102"/>
                <a:gd name="connsiteY88" fmla="*/ 4352619 h 6685267"/>
                <a:gd name="connsiteX89" fmla="*/ 118679 w 5822102"/>
                <a:gd name="connsiteY89" fmla="*/ 4059853 h 6685267"/>
                <a:gd name="connsiteX90" fmla="*/ 28322 w 5822102"/>
                <a:gd name="connsiteY90" fmla="*/ 3749136 h 6685267"/>
                <a:gd name="connsiteX91" fmla="*/ 0 w 5822102"/>
                <a:gd name="connsiteY91" fmla="*/ 3428922 h 6685267"/>
                <a:gd name="connsiteX92" fmla="*/ 253052 w 5822102"/>
                <a:gd name="connsiteY92" fmla="*/ 2174356 h 6685267"/>
                <a:gd name="connsiteX93" fmla="*/ 389141 w 5822102"/>
                <a:gd name="connsiteY93" fmla="*/ 1877652 h 6685267"/>
                <a:gd name="connsiteX94" fmla="*/ 552079 w 5822102"/>
                <a:gd name="connsiteY94" fmla="*/ 1591834 h 6685267"/>
                <a:gd name="connsiteX95" fmla="*/ 954950 w 5822102"/>
                <a:gd name="connsiteY95" fmla="*/ 1061773 h 6685267"/>
                <a:gd name="connsiteX96" fmla="*/ 1192922 w 5822102"/>
                <a:gd name="connsiteY96" fmla="*/ 822626 h 6685267"/>
                <a:gd name="connsiteX97" fmla="*/ 1255939 w 5822102"/>
                <a:gd name="connsiteY97" fmla="*/ 765880 h 6685267"/>
                <a:gd name="connsiteX98" fmla="*/ 1320183 w 5822102"/>
                <a:gd name="connsiteY98" fmla="*/ 710291 h 6685267"/>
                <a:gd name="connsiteX99" fmla="*/ 1452961 w 5822102"/>
                <a:gd name="connsiteY99" fmla="*/ 603514 h 6685267"/>
                <a:gd name="connsiteX100" fmla="*/ 2033360 w 5822102"/>
                <a:gd name="connsiteY100" fmla="*/ 235818 h 6685267"/>
                <a:gd name="connsiteX101" fmla="*/ 2512513 w 5822102"/>
                <a:gd name="connsiteY101" fmla="*/ 30012 h 6685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822102" h="6685267">
                  <a:moveTo>
                    <a:pt x="2605444" y="0"/>
                  </a:moveTo>
                  <a:lnTo>
                    <a:pt x="4757391" y="0"/>
                  </a:lnTo>
                  <a:lnTo>
                    <a:pt x="4913680" y="56274"/>
                  </a:lnTo>
                  <a:cubicBezTo>
                    <a:pt x="5074659" y="119278"/>
                    <a:pt x="5229483" y="195083"/>
                    <a:pt x="5376238" y="282027"/>
                  </a:cubicBezTo>
                  <a:cubicBezTo>
                    <a:pt x="5474014" y="340105"/>
                    <a:pt x="5568080" y="403280"/>
                    <a:pt x="5658024" y="471014"/>
                  </a:cubicBezTo>
                  <a:lnTo>
                    <a:pt x="5822102" y="609109"/>
                  </a:lnTo>
                  <a:lnTo>
                    <a:pt x="5822102" y="760697"/>
                  </a:lnTo>
                  <a:lnTo>
                    <a:pt x="5707785" y="666601"/>
                  </a:lnTo>
                  <a:cubicBezTo>
                    <a:pt x="5665273" y="633682"/>
                    <a:pt x="5621749" y="602008"/>
                    <a:pt x="5577306" y="571666"/>
                  </a:cubicBezTo>
                  <a:cubicBezTo>
                    <a:pt x="5487929" y="511562"/>
                    <a:pt x="5395118" y="456089"/>
                    <a:pt x="5298630" y="407449"/>
                  </a:cubicBezTo>
                  <a:cubicBezTo>
                    <a:pt x="5106266" y="309010"/>
                    <a:pt x="4901153" y="235355"/>
                    <a:pt x="4690768" y="184979"/>
                  </a:cubicBezTo>
                  <a:cubicBezTo>
                    <a:pt x="4480382" y="134486"/>
                    <a:pt x="4264724" y="106807"/>
                    <a:pt x="4048577" y="99280"/>
                  </a:cubicBezTo>
                  <a:cubicBezTo>
                    <a:pt x="3832182" y="90709"/>
                    <a:pt x="3617997" y="102290"/>
                    <a:pt x="3405404" y="131937"/>
                  </a:cubicBezTo>
                  <a:cubicBezTo>
                    <a:pt x="3299353" y="147340"/>
                    <a:pt x="3193915" y="166449"/>
                    <a:pt x="3089702" y="190190"/>
                  </a:cubicBezTo>
                  <a:cubicBezTo>
                    <a:pt x="2985491" y="214278"/>
                    <a:pt x="2882137" y="241725"/>
                    <a:pt x="2780132" y="273457"/>
                  </a:cubicBezTo>
                  <a:cubicBezTo>
                    <a:pt x="2678126" y="305073"/>
                    <a:pt x="2577348" y="340510"/>
                    <a:pt x="2478040" y="379654"/>
                  </a:cubicBezTo>
                  <a:cubicBezTo>
                    <a:pt x="2378854" y="418914"/>
                    <a:pt x="2281017" y="461763"/>
                    <a:pt x="2184897" y="507972"/>
                  </a:cubicBezTo>
                  <a:cubicBezTo>
                    <a:pt x="1992657" y="600271"/>
                    <a:pt x="1806791" y="705542"/>
                    <a:pt x="1629141" y="823205"/>
                  </a:cubicBezTo>
                  <a:cubicBezTo>
                    <a:pt x="1584882" y="852736"/>
                    <a:pt x="1540745" y="882731"/>
                    <a:pt x="1497711" y="914000"/>
                  </a:cubicBezTo>
                  <a:cubicBezTo>
                    <a:pt x="1475888" y="929286"/>
                    <a:pt x="1454555" y="945153"/>
                    <a:pt x="1433099" y="960903"/>
                  </a:cubicBezTo>
                  <a:cubicBezTo>
                    <a:pt x="1411521" y="976537"/>
                    <a:pt x="1390311" y="992634"/>
                    <a:pt x="1369346" y="1008963"/>
                  </a:cubicBezTo>
                  <a:cubicBezTo>
                    <a:pt x="1285119" y="1074165"/>
                    <a:pt x="1202730" y="1141797"/>
                    <a:pt x="1123406" y="1212905"/>
                  </a:cubicBezTo>
                  <a:cubicBezTo>
                    <a:pt x="964391" y="1354656"/>
                    <a:pt x="816900" y="1509261"/>
                    <a:pt x="684367" y="1675564"/>
                  </a:cubicBezTo>
                  <a:cubicBezTo>
                    <a:pt x="618161" y="1758716"/>
                    <a:pt x="555512" y="1844763"/>
                    <a:pt x="497153" y="1933588"/>
                  </a:cubicBezTo>
                  <a:cubicBezTo>
                    <a:pt x="439775" y="2022877"/>
                    <a:pt x="385584" y="2114367"/>
                    <a:pt x="337770" y="2208983"/>
                  </a:cubicBezTo>
                  <a:cubicBezTo>
                    <a:pt x="325388" y="2232493"/>
                    <a:pt x="313862" y="2256349"/>
                    <a:pt x="302461" y="2280207"/>
                  </a:cubicBezTo>
                  <a:lnTo>
                    <a:pt x="285296" y="2316107"/>
                  </a:lnTo>
                  <a:lnTo>
                    <a:pt x="268991" y="2352355"/>
                  </a:lnTo>
                  <a:cubicBezTo>
                    <a:pt x="258324" y="2376560"/>
                    <a:pt x="247535" y="2400764"/>
                    <a:pt x="237849" y="2425432"/>
                  </a:cubicBezTo>
                  <a:cubicBezTo>
                    <a:pt x="228163" y="2450099"/>
                    <a:pt x="217498" y="2474419"/>
                    <a:pt x="208670" y="2499319"/>
                  </a:cubicBezTo>
                  <a:cubicBezTo>
                    <a:pt x="170909" y="2598219"/>
                    <a:pt x="138908" y="2699206"/>
                    <a:pt x="113775" y="2801929"/>
                  </a:cubicBezTo>
                  <a:cubicBezTo>
                    <a:pt x="62773" y="3006911"/>
                    <a:pt x="36659" y="3217917"/>
                    <a:pt x="36781" y="3428922"/>
                  </a:cubicBezTo>
                  <a:cubicBezTo>
                    <a:pt x="37394" y="3534078"/>
                    <a:pt x="47816" y="3639001"/>
                    <a:pt x="69148" y="3741955"/>
                  </a:cubicBezTo>
                  <a:cubicBezTo>
                    <a:pt x="91585" y="3844679"/>
                    <a:pt x="124074" y="3945202"/>
                    <a:pt x="167966" y="4041323"/>
                  </a:cubicBezTo>
                  <a:cubicBezTo>
                    <a:pt x="178387" y="4065528"/>
                    <a:pt x="190525" y="4089153"/>
                    <a:pt x="202049" y="4112894"/>
                  </a:cubicBezTo>
                  <a:cubicBezTo>
                    <a:pt x="214555" y="4136288"/>
                    <a:pt x="226447" y="4159912"/>
                    <a:pt x="239933" y="4182843"/>
                  </a:cubicBezTo>
                  <a:cubicBezTo>
                    <a:pt x="265680" y="4229167"/>
                    <a:pt x="294368" y="4274101"/>
                    <a:pt x="323916" y="4318456"/>
                  </a:cubicBezTo>
                  <a:cubicBezTo>
                    <a:pt x="353341" y="4362927"/>
                    <a:pt x="384849" y="4406240"/>
                    <a:pt x="416604" y="4449436"/>
                  </a:cubicBezTo>
                  <a:cubicBezTo>
                    <a:pt x="448847" y="4492286"/>
                    <a:pt x="482319" y="4534557"/>
                    <a:pt x="515911" y="4576711"/>
                  </a:cubicBezTo>
                  <a:cubicBezTo>
                    <a:pt x="583219" y="4661137"/>
                    <a:pt x="653594" y="4743825"/>
                    <a:pt x="722619" y="4828482"/>
                  </a:cubicBezTo>
                  <a:cubicBezTo>
                    <a:pt x="757315" y="4870637"/>
                    <a:pt x="791889" y="4913138"/>
                    <a:pt x="825972" y="4956104"/>
                  </a:cubicBezTo>
                  <a:cubicBezTo>
                    <a:pt x="859934" y="4998722"/>
                    <a:pt x="893649" y="5044004"/>
                    <a:pt x="926506" y="5085347"/>
                  </a:cubicBezTo>
                  <a:cubicBezTo>
                    <a:pt x="959119" y="5127734"/>
                    <a:pt x="993324" y="5168847"/>
                    <a:pt x="1027040" y="5210191"/>
                  </a:cubicBezTo>
                  <a:cubicBezTo>
                    <a:pt x="1061737" y="5250840"/>
                    <a:pt x="1096188" y="5291488"/>
                    <a:pt x="1132110" y="5330748"/>
                  </a:cubicBezTo>
                  <a:cubicBezTo>
                    <a:pt x="1203465" y="5409731"/>
                    <a:pt x="1277639" y="5485818"/>
                    <a:pt x="1354880" y="5558083"/>
                  </a:cubicBezTo>
                  <a:cubicBezTo>
                    <a:pt x="1509603" y="5702266"/>
                    <a:pt x="1676588" y="5830930"/>
                    <a:pt x="1855220" y="5937591"/>
                  </a:cubicBezTo>
                  <a:cubicBezTo>
                    <a:pt x="1944720" y="5990632"/>
                    <a:pt x="2036549" y="6039272"/>
                    <a:pt x="2131810" y="6080268"/>
                  </a:cubicBezTo>
                  <a:cubicBezTo>
                    <a:pt x="2226460" y="6122423"/>
                    <a:pt x="2324173" y="6157977"/>
                    <a:pt x="2423726" y="6188087"/>
                  </a:cubicBezTo>
                  <a:cubicBezTo>
                    <a:pt x="2523280" y="6218313"/>
                    <a:pt x="2624794" y="6242749"/>
                    <a:pt x="2727780" y="6262552"/>
                  </a:cubicBezTo>
                  <a:cubicBezTo>
                    <a:pt x="2830890" y="6282008"/>
                    <a:pt x="2935714" y="6295326"/>
                    <a:pt x="3041276" y="6304245"/>
                  </a:cubicBezTo>
                  <a:cubicBezTo>
                    <a:pt x="3146836" y="6313277"/>
                    <a:pt x="3253499" y="6317215"/>
                    <a:pt x="3360532" y="6317331"/>
                  </a:cubicBezTo>
                  <a:cubicBezTo>
                    <a:pt x="3387259" y="6317331"/>
                    <a:pt x="3414354" y="6317794"/>
                    <a:pt x="3439855" y="6316751"/>
                  </a:cubicBezTo>
                  <a:lnTo>
                    <a:pt x="3478721" y="6315826"/>
                  </a:lnTo>
                  <a:lnTo>
                    <a:pt x="3517463" y="6313971"/>
                  </a:lnTo>
                  <a:cubicBezTo>
                    <a:pt x="3569078" y="6311772"/>
                    <a:pt x="3620449" y="6306907"/>
                    <a:pt x="3671452" y="6301233"/>
                  </a:cubicBezTo>
                  <a:cubicBezTo>
                    <a:pt x="3875707" y="6277608"/>
                    <a:pt x="4074445" y="6225841"/>
                    <a:pt x="4265460" y="6149638"/>
                  </a:cubicBezTo>
                  <a:cubicBezTo>
                    <a:pt x="4361212" y="6111884"/>
                    <a:pt x="4454636" y="6067065"/>
                    <a:pt x="4546587" y="6018079"/>
                  </a:cubicBezTo>
                  <a:cubicBezTo>
                    <a:pt x="4638662" y="5969322"/>
                    <a:pt x="4729020" y="5915240"/>
                    <a:pt x="4818030" y="5858029"/>
                  </a:cubicBezTo>
                  <a:cubicBezTo>
                    <a:pt x="4907038" y="5800703"/>
                    <a:pt x="4994577" y="5739672"/>
                    <a:pt x="5081870" y="5676903"/>
                  </a:cubicBezTo>
                  <a:cubicBezTo>
                    <a:pt x="5125392" y="5645519"/>
                    <a:pt x="5168794" y="5613324"/>
                    <a:pt x="5212073" y="5581013"/>
                  </a:cubicBezTo>
                  <a:lnTo>
                    <a:pt x="5343625" y="5481533"/>
                  </a:lnTo>
                  <a:cubicBezTo>
                    <a:pt x="5432696" y="5414768"/>
                    <a:pt x="5521951" y="5349452"/>
                    <a:pt x="5610378" y="5284425"/>
                  </a:cubicBezTo>
                  <a:lnTo>
                    <a:pt x="5822102" y="5126414"/>
                  </a:lnTo>
                  <a:lnTo>
                    <a:pt x="5822102" y="5556641"/>
                  </a:lnTo>
                  <a:lnTo>
                    <a:pt x="5576325" y="5749979"/>
                  </a:lnTo>
                  <a:lnTo>
                    <a:pt x="5447715" y="5852818"/>
                  </a:lnTo>
                  <a:cubicBezTo>
                    <a:pt x="5403945" y="5887445"/>
                    <a:pt x="5359932" y="5922073"/>
                    <a:pt x="5315059" y="5956236"/>
                  </a:cubicBezTo>
                  <a:cubicBezTo>
                    <a:pt x="5225682" y="6024680"/>
                    <a:pt x="5133976" y="6091734"/>
                    <a:pt x="5038468" y="6155776"/>
                  </a:cubicBezTo>
                  <a:cubicBezTo>
                    <a:pt x="4943084" y="6219703"/>
                    <a:pt x="4845002" y="6281777"/>
                    <a:pt x="4741892" y="6338292"/>
                  </a:cubicBezTo>
                  <a:cubicBezTo>
                    <a:pt x="4638784" y="6394692"/>
                    <a:pt x="4532120" y="6447038"/>
                    <a:pt x="4420920" y="6492203"/>
                  </a:cubicBezTo>
                  <a:cubicBezTo>
                    <a:pt x="4199255" y="6583693"/>
                    <a:pt x="3959813" y="6644840"/>
                    <a:pt x="3717672" y="6670434"/>
                  </a:cubicBezTo>
                  <a:cubicBezTo>
                    <a:pt x="3657106" y="6676456"/>
                    <a:pt x="3596419" y="6681321"/>
                    <a:pt x="3535853" y="6683289"/>
                  </a:cubicBezTo>
                  <a:lnTo>
                    <a:pt x="3490367" y="6684910"/>
                  </a:lnTo>
                  <a:lnTo>
                    <a:pt x="3445005" y="6685142"/>
                  </a:lnTo>
                  <a:cubicBezTo>
                    <a:pt x="3414354" y="6685605"/>
                    <a:pt x="3385297" y="6684679"/>
                    <a:pt x="3355872" y="6684100"/>
                  </a:cubicBezTo>
                  <a:cubicBezTo>
                    <a:pt x="3297146" y="6683405"/>
                    <a:pt x="3238052" y="6680047"/>
                    <a:pt x="3179203" y="6677150"/>
                  </a:cubicBezTo>
                  <a:cubicBezTo>
                    <a:pt x="3120232" y="6672519"/>
                    <a:pt x="3061259" y="6668233"/>
                    <a:pt x="3002410" y="6661169"/>
                  </a:cubicBezTo>
                  <a:cubicBezTo>
                    <a:pt x="2884589" y="6647851"/>
                    <a:pt x="2766891" y="6629669"/>
                    <a:pt x="2650296" y="6604191"/>
                  </a:cubicBezTo>
                  <a:cubicBezTo>
                    <a:pt x="2533702" y="6578713"/>
                    <a:pt x="2418456" y="6545938"/>
                    <a:pt x="2306028" y="6505869"/>
                  </a:cubicBezTo>
                  <a:cubicBezTo>
                    <a:pt x="2193602" y="6465683"/>
                    <a:pt x="2084118" y="6417738"/>
                    <a:pt x="1978803" y="6363307"/>
                  </a:cubicBezTo>
                  <a:cubicBezTo>
                    <a:pt x="1873855" y="6308066"/>
                    <a:pt x="1773077" y="6246340"/>
                    <a:pt x="1678428" y="6177779"/>
                  </a:cubicBezTo>
                  <a:cubicBezTo>
                    <a:pt x="1488393" y="6041356"/>
                    <a:pt x="1321900" y="5881423"/>
                    <a:pt x="1175880" y="5710373"/>
                  </a:cubicBezTo>
                  <a:cubicBezTo>
                    <a:pt x="1103177" y="5624441"/>
                    <a:pt x="1035501" y="5535732"/>
                    <a:pt x="971502" y="5445399"/>
                  </a:cubicBezTo>
                  <a:cubicBezTo>
                    <a:pt x="907380" y="5355069"/>
                    <a:pt x="847550" y="5262768"/>
                    <a:pt x="790909" y="5169078"/>
                  </a:cubicBezTo>
                  <a:cubicBezTo>
                    <a:pt x="761974" y="5121712"/>
                    <a:pt x="735492" y="5077357"/>
                    <a:pt x="706680" y="5031959"/>
                  </a:cubicBezTo>
                  <a:cubicBezTo>
                    <a:pt x="678114" y="4986910"/>
                    <a:pt x="649058" y="4941860"/>
                    <a:pt x="619143" y="4897157"/>
                  </a:cubicBezTo>
                  <a:lnTo>
                    <a:pt x="436465" y="4628710"/>
                  </a:lnTo>
                  <a:cubicBezTo>
                    <a:pt x="406182" y="4583544"/>
                    <a:pt x="376267" y="4538147"/>
                    <a:pt x="347088" y="4492171"/>
                  </a:cubicBezTo>
                  <a:cubicBezTo>
                    <a:pt x="317908" y="4446194"/>
                    <a:pt x="288974" y="4400102"/>
                    <a:pt x="262001" y="4352619"/>
                  </a:cubicBezTo>
                  <a:cubicBezTo>
                    <a:pt x="207934" y="4258119"/>
                    <a:pt x="158280" y="4160840"/>
                    <a:pt x="118679" y="4059853"/>
                  </a:cubicBezTo>
                  <a:cubicBezTo>
                    <a:pt x="78343" y="3959214"/>
                    <a:pt x="48429" y="3854870"/>
                    <a:pt x="28322" y="3749136"/>
                  </a:cubicBezTo>
                  <a:cubicBezTo>
                    <a:pt x="9073" y="3643402"/>
                    <a:pt x="0" y="3536046"/>
                    <a:pt x="0" y="3428922"/>
                  </a:cubicBezTo>
                  <a:cubicBezTo>
                    <a:pt x="1594" y="3001816"/>
                    <a:pt x="89010" y="2575868"/>
                    <a:pt x="253052" y="2174356"/>
                  </a:cubicBezTo>
                  <a:cubicBezTo>
                    <a:pt x="294246" y="2074066"/>
                    <a:pt x="338873" y="1974700"/>
                    <a:pt x="389141" y="1877652"/>
                  </a:cubicBezTo>
                  <a:cubicBezTo>
                    <a:pt x="438672" y="1780256"/>
                    <a:pt x="493230" y="1684945"/>
                    <a:pt x="552079" y="1591834"/>
                  </a:cubicBezTo>
                  <a:cubicBezTo>
                    <a:pt x="669900" y="1405728"/>
                    <a:pt x="804394" y="1227729"/>
                    <a:pt x="954950" y="1061773"/>
                  </a:cubicBezTo>
                  <a:cubicBezTo>
                    <a:pt x="1030597" y="979085"/>
                    <a:pt x="1109552" y="898829"/>
                    <a:pt x="1192922" y="822626"/>
                  </a:cubicBezTo>
                  <a:cubicBezTo>
                    <a:pt x="1213642" y="803402"/>
                    <a:pt x="1234483" y="784409"/>
                    <a:pt x="1255939" y="765880"/>
                  </a:cubicBezTo>
                  <a:cubicBezTo>
                    <a:pt x="1277273" y="747234"/>
                    <a:pt x="1298237" y="728241"/>
                    <a:pt x="1320183" y="710291"/>
                  </a:cubicBezTo>
                  <a:cubicBezTo>
                    <a:pt x="1363585" y="673811"/>
                    <a:pt x="1408088" y="638489"/>
                    <a:pt x="1452961" y="603514"/>
                  </a:cubicBezTo>
                  <a:cubicBezTo>
                    <a:pt x="1633310" y="464543"/>
                    <a:pt x="1828125" y="341437"/>
                    <a:pt x="2033360" y="235818"/>
                  </a:cubicBezTo>
                  <a:cubicBezTo>
                    <a:pt x="2187242" y="156561"/>
                    <a:pt x="2347554" y="87597"/>
                    <a:pt x="2512513" y="3001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Freeform: Shape 35">
              <a:extLst>
                <a:ext uri="{FF2B5EF4-FFF2-40B4-BE49-F238E27FC236}">
                  <a16:creationId xmlns:a16="http://schemas.microsoft.com/office/drawing/2014/main" id="{15102EBE-A80F-4CFF-B1DD-941EF9728B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04998" y="98659"/>
              <a:ext cx="5774333" cy="6315453"/>
            </a:xfrm>
            <a:custGeom>
              <a:avLst/>
              <a:gdLst>
                <a:gd name="connsiteX0" fmla="*/ 3707237 w 5774333"/>
                <a:gd name="connsiteY0" fmla="*/ 1489 h 6315453"/>
                <a:gd name="connsiteX1" fmla="*/ 4037665 w 5774333"/>
                <a:gd name="connsiteY1" fmla="*/ 6121 h 6315453"/>
                <a:gd name="connsiteX2" fmla="*/ 4692239 w 5774333"/>
                <a:gd name="connsiteY2" fmla="*/ 102128 h 6315453"/>
                <a:gd name="connsiteX3" fmla="*/ 5315059 w 5774333"/>
                <a:gd name="connsiteY3" fmla="*/ 324945 h 6315453"/>
                <a:gd name="connsiteX4" fmla="*/ 5738325 w 5774333"/>
                <a:gd name="connsiteY4" fmla="*/ 578286 h 6315453"/>
                <a:gd name="connsiteX5" fmla="*/ 5774333 w 5774333"/>
                <a:gd name="connsiteY5" fmla="*/ 606551 h 6315453"/>
                <a:gd name="connsiteX6" fmla="*/ 5774333 w 5774333"/>
                <a:gd name="connsiteY6" fmla="*/ 975490 h 6315453"/>
                <a:gd name="connsiteX7" fmla="*/ 5676001 w 5774333"/>
                <a:gd name="connsiteY7" fmla="*/ 889749 h 6315453"/>
                <a:gd name="connsiteX8" fmla="*/ 5177132 w 5774333"/>
                <a:gd name="connsiteY8" fmla="*/ 581926 h 6315453"/>
                <a:gd name="connsiteX9" fmla="*/ 4615735 w 5774333"/>
                <a:gd name="connsiteY9" fmla="*/ 388640 h 6315453"/>
                <a:gd name="connsiteX10" fmla="*/ 4020010 w 5774333"/>
                <a:gd name="connsiteY10" fmla="*/ 308500 h 6315453"/>
                <a:gd name="connsiteX11" fmla="*/ 3416315 w 5774333"/>
                <a:gd name="connsiteY11" fmla="*/ 328882 h 6315453"/>
                <a:gd name="connsiteX12" fmla="*/ 2823779 w 5774333"/>
                <a:gd name="connsiteY12" fmla="*/ 446545 h 6315453"/>
                <a:gd name="connsiteX13" fmla="*/ 2256987 w 5774333"/>
                <a:gd name="connsiteY13" fmla="*/ 651296 h 6315453"/>
                <a:gd name="connsiteX14" fmla="*/ 1244169 w 5774333"/>
                <a:gd name="connsiteY14" fmla="*/ 1280374 h 6315453"/>
                <a:gd name="connsiteX15" fmla="*/ 830141 w 5774333"/>
                <a:gd name="connsiteY15" fmla="*/ 1700184 h 6315453"/>
                <a:gd name="connsiteX16" fmla="*/ 502792 w 5774333"/>
                <a:gd name="connsiteY16" fmla="*/ 2182300 h 6315453"/>
                <a:gd name="connsiteX17" fmla="*/ 280637 w 5774333"/>
                <a:gd name="connsiteY17" fmla="*/ 2715256 h 6315453"/>
                <a:gd name="connsiteX18" fmla="*/ 199843 w 5774333"/>
                <a:gd name="connsiteY18" fmla="*/ 3283418 h 6315453"/>
                <a:gd name="connsiteX19" fmla="*/ 233926 w 5774333"/>
                <a:gd name="connsiteY19" fmla="*/ 3561593 h 6315453"/>
                <a:gd name="connsiteX20" fmla="*/ 334582 w 5774333"/>
                <a:gd name="connsiteY20" fmla="*/ 3821816 h 6315453"/>
                <a:gd name="connsiteX21" fmla="*/ 404834 w 5774333"/>
                <a:gd name="connsiteY21" fmla="*/ 3944343 h 6315453"/>
                <a:gd name="connsiteX22" fmla="*/ 485506 w 5774333"/>
                <a:gd name="connsiteY22" fmla="*/ 4062932 h 6315453"/>
                <a:gd name="connsiteX23" fmla="*/ 671861 w 5774333"/>
                <a:gd name="connsiteY23" fmla="*/ 4292120 h 6315453"/>
                <a:gd name="connsiteX24" fmla="*/ 873542 w 5774333"/>
                <a:gd name="connsiteY24" fmla="*/ 4523044 h 6315453"/>
                <a:gd name="connsiteX25" fmla="*/ 973831 w 5774333"/>
                <a:gd name="connsiteY25" fmla="*/ 4643601 h 6315453"/>
                <a:gd name="connsiteX26" fmla="*/ 1022014 w 5774333"/>
                <a:gd name="connsiteY26" fmla="*/ 4702780 h 6315453"/>
                <a:gd name="connsiteX27" fmla="*/ 1069215 w 5774333"/>
                <a:gd name="connsiteY27" fmla="*/ 4759411 h 6315453"/>
                <a:gd name="connsiteX28" fmla="*/ 1474784 w 5774333"/>
                <a:gd name="connsiteY28" fmla="*/ 5177948 h 6315453"/>
                <a:gd name="connsiteX29" fmla="*/ 1690442 w 5774333"/>
                <a:gd name="connsiteY29" fmla="*/ 5366255 h 6315453"/>
                <a:gd name="connsiteX30" fmla="*/ 1916276 w 5774333"/>
                <a:gd name="connsiteY30" fmla="*/ 5539852 h 6315453"/>
                <a:gd name="connsiteX31" fmla="*/ 2420784 w 5774333"/>
                <a:gd name="connsiteY31" fmla="*/ 5814437 h 6315453"/>
                <a:gd name="connsiteX32" fmla="*/ 2703015 w 5774333"/>
                <a:gd name="connsiteY32" fmla="*/ 5892029 h 6315453"/>
                <a:gd name="connsiteX33" fmla="*/ 2775350 w 5774333"/>
                <a:gd name="connsiteY33" fmla="*/ 5905695 h 6315453"/>
                <a:gd name="connsiteX34" fmla="*/ 2848299 w 5774333"/>
                <a:gd name="connsiteY34" fmla="*/ 5917161 h 6315453"/>
                <a:gd name="connsiteX35" fmla="*/ 2995544 w 5774333"/>
                <a:gd name="connsiteY35" fmla="*/ 5933605 h 6315453"/>
                <a:gd name="connsiteX36" fmla="*/ 3069596 w 5774333"/>
                <a:gd name="connsiteY36" fmla="*/ 5938933 h 6315453"/>
                <a:gd name="connsiteX37" fmla="*/ 3143894 w 5774333"/>
                <a:gd name="connsiteY37" fmla="*/ 5942639 h 6315453"/>
                <a:gd name="connsiteX38" fmla="*/ 3218436 w 5774333"/>
                <a:gd name="connsiteY38" fmla="*/ 5944260 h 6315453"/>
                <a:gd name="connsiteX39" fmla="*/ 3293101 w 5774333"/>
                <a:gd name="connsiteY39" fmla="*/ 5943913 h 6315453"/>
                <a:gd name="connsiteX40" fmla="*/ 3330494 w 5774333"/>
                <a:gd name="connsiteY40" fmla="*/ 5943565 h 6315453"/>
                <a:gd name="connsiteX41" fmla="*/ 3366540 w 5774333"/>
                <a:gd name="connsiteY41" fmla="*/ 5942059 h 6315453"/>
                <a:gd name="connsiteX42" fmla="*/ 3402462 w 5774333"/>
                <a:gd name="connsiteY42" fmla="*/ 5940323 h 6315453"/>
                <a:gd name="connsiteX43" fmla="*/ 3438262 w 5774333"/>
                <a:gd name="connsiteY43" fmla="*/ 5937543 h 6315453"/>
                <a:gd name="connsiteX44" fmla="*/ 3580236 w 5774333"/>
                <a:gd name="connsiteY44" fmla="*/ 5920982 h 6315453"/>
                <a:gd name="connsiteX45" fmla="*/ 4121034 w 5774333"/>
                <a:gd name="connsiteY45" fmla="*/ 5753290 h 6315453"/>
                <a:gd name="connsiteX46" fmla="*/ 4620639 w 5774333"/>
                <a:gd name="connsiteY46" fmla="*/ 5459364 h 6315453"/>
                <a:gd name="connsiteX47" fmla="*/ 4741771 w 5774333"/>
                <a:gd name="connsiteY47" fmla="*/ 5372971 h 6315453"/>
                <a:gd name="connsiteX48" fmla="*/ 4862901 w 5774333"/>
                <a:gd name="connsiteY48" fmla="*/ 5283682 h 6315453"/>
                <a:gd name="connsiteX49" fmla="*/ 5108229 w 5774333"/>
                <a:gd name="connsiteY49" fmla="*/ 5098386 h 6315453"/>
                <a:gd name="connsiteX50" fmla="*/ 5612493 w 5774333"/>
                <a:gd name="connsiteY50" fmla="*/ 4739724 h 6315453"/>
                <a:gd name="connsiteX51" fmla="*/ 5774333 w 5774333"/>
                <a:gd name="connsiteY51" fmla="*/ 4623488 h 6315453"/>
                <a:gd name="connsiteX52" fmla="*/ 5774333 w 5774333"/>
                <a:gd name="connsiteY52" fmla="*/ 5232926 h 6315453"/>
                <a:gd name="connsiteX53" fmla="*/ 5676492 w 5774333"/>
                <a:gd name="connsiteY53" fmla="*/ 5306859 h 6315453"/>
                <a:gd name="connsiteX54" fmla="*/ 5426260 w 5774333"/>
                <a:gd name="connsiteY54" fmla="*/ 5486233 h 6315453"/>
                <a:gd name="connsiteX55" fmla="*/ 5300225 w 5774333"/>
                <a:gd name="connsiteY55" fmla="*/ 5576217 h 6315453"/>
                <a:gd name="connsiteX56" fmla="*/ 5170757 w 5774333"/>
                <a:gd name="connsiteY56" fmla="*/ 5666780 h 6315453"/>
                <a:gd name="connsiteX57" fmla="*/ 5038100 w 5774333"/>
                <a:gd name="connsiteY57" fmla="*/ 5756185 h 6315453"/>
                <a:gd name="connsiteX58" fmla="*/ 4901276 w 5774333"/>
                <a:gd name="connsiteY58" fmla="*/ 5843043 h 6315453"/>
                <a:gd name="connsiteX59" fmla="*/ 4614019 w 5774333"/>
                <a:gd name="connsiteY59" fmla="*/ 6006103 h 6315453"/>
                <a:gd name="connsiteX60" fmla="*/ 4305061 w 5774333"/>
                <a:gd name="connsiteY60" fmla="*/ 6144726 h 6315453"/>
                <a:gd name="connsiteX61" fmla="*/ 3632710 w 5774333"/>
                <a:gd name="connsiteY61" fmla="*/ 6304196 h 6315453"/>
                <a:gd name="connsiteX62" fmla="*/ 3459594 w 5774333"/>
                <a:gd name="connsiteY62" fmla="*/ 6314504 h 6315453"/>
                <a:gd name="connsiteX63" fmla="*/ 3416315 w 5774333"/>
                <a:gd name="connsiteY63" fmla="*/ 6315429 h 6315453"/>
                <a:gd name="connsiteX64" fmla="*/ 3373159 w 5774333"/>
                <a:gd name="connsiteY64" fmla="*/ 6315198 h 6315453"/>
                <a:gd name="connsiteX65" fmla="*/ 3330127 w 5774333"/>
                <a:gd name="connsiteY65" fmla="*/ 6314735 h 6315453"/>
                <a:gd name="connsiteX66" fmla="*/ 3288320 w 5774333"/>
                <a:gd name="connsiteY66" fmla="*/ 6313230 h 6315453"/>
                <a:gd name="connsiteX67" fmla="*/ 2954350 w 5774333"/>
                <a:gd name="connsiteY67" fmla="*/ 6288098 h 6315453"/>
                <a:gd name="connsiteX68" fmla="*/ 2622466 w 5774333"/>
                <a:gd name="connsiteY68" fmla="*/ 6232742 h 6315453"/>
                <a:gd name="connsiteX69" fmla="*/ 2296466 w 5774333"/>
                <a:gd name="connsiteY69" fmla="*/ 6146001 h 6315453"/>
                <a:gd name="connsiteX70" fmla="*/ 1672419 w 5774333"/>
                <a:gd name="connsiteY70" fmla="*/ 5885197 h 6315453"/>
                <a:gd name="connsiteX71" fmla="*/ 1146578 w 5774333"/>
                <a:gd name="connsiteY71" fmla="*/ 5479168 h 6315453"/>
                <a:gd name="connsiteX72" fmla="*/ 933372 w 5774333"/>
                <a:gd name="connsiteY72" fmla="*/ 5234810 h 6315453"/>
                <a:gd name="connsiteX73" fmla="*/ 747140 w 5774333"/>
                <a:gd name="connsiteY73" fmla="*/ 4976091 h 6315453"/>
                <a:gd name="connsiteX74" fmla="*/ 703616 w 5774333"/>
                <a:gd name="connsiteY74" fmla="*/ 4910196 h 6315453"/>
                <a:gd name="connsiteX75" fmla="*/ 662053 w 5774333"/>
                <a:gd name="connsiteY75" fmla="*/ 4846269 h 6315453"/>
                <a:gd name="connsiteX76" fmla="*/ 580033 w 5774333"/>
                <a:gd name="connsiteY76" fmla="*/ 4722352 h 6315453"/>
                <a:gd name="connsiteX77" fmla="*/ 410105 w 5774333"/>
                <a:gd name="connsiteY77" fmla="*/ 4469193 h 6315453"/>
                <a:gd name="connsiteX78" fmla="*/ 244224 w 5774333"/>
                <a:gd name="connsiteY78" fmla="*/ 4201556 h 6315453"/>
                <a:gd name="connsiteX79" fmla="*/ 169437 w 5774333"/>
                <a:gd name="connsiteY79" fmla="*/ 4059690 h 6315453"/>
                <a:gd name="connsiteX80" fmla="*/ 105929 w 5774333"/>
                <a:gd name="connsiteY80" fmla="*/ 3911221 h 6315453"/>
                <a:gd name="connsiteX81" fmla="*/ 57256 w 5774333"/>
                <a:gd name="connsiteY81" fmla="*/ 3757195 h 6315453"/>
                <a:gd name="connsiteX82" fmla="*/ 39111 w 5774333"/>
                <a:gd name="connsiteY82" fmla="*/ 3678677 h 6315453"/>
                <a:gd name="connsiteX83" fmla="*/ 31142 w 5774333"/>
                <a:gd name="connsiteY83" fmla="*/ 3639300 h 6315453"/>
                <a:gd name="connsiteX84" fmla="*/ 24521 w 5774333"/>
                <a:gd name="connsiteY84" fmla="*/ 3599809 h 6315453"/>
                <a:gd name="connsiteX85" fmla="*/ 0 w 5774333"/>
                <a:gd name="connsiteY85" fmla="*/ 3283418 h 6315453"/>
                <a:gd name="connsiteX86" fmla="*/ 68045 w 5774333"/>
                <a:gd name="connsiteY86" fmla="*/ 2666963 h 6315453"/>
                <a:gd name="connsiteX87" fmla="*/ 272546 w 5774333"/>
                <a:gd name="connsiteY87" fmla="*/ 2076334 h 6315453"/>
                <a:gd name="connsiteX88" fmla="*/ 1039300 w 5774333"/>
                <a:gd name="connsiteY88" fmla="*/ 1073307 h 6315453"/>
                <a:gd name="connsiteX89" fmla="*/ 1547733 w 5774333"/>
                <a:gd name="connsiteY89" fmla="*/ 680365 h 6315453"/>
                <a:gd name="connsiteX90" fmla="*/ 2115995 w 5774333"/>
                <a:gd name="connsiteY90" fmla="*/ 368373 h 6315453"/>
                <a:gd name="connsiteX91" fmla="*/ 3377451 w 5774333"/>
                <a:gd name="connsiteY91" fmla="*/ 24304 h 6315453"/>
                <a:gd name="connsiteX92" fmla="*/ 3707237 w 5774333"/>
                <a:gd name="connsiteY92" fmla="*/ 1489 h 631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774333" h="6315453">
                  <a:moveTo>
                    <a:pt x="3707237" y="1489"/>
                  </a:moveTo>
                  <a:cubicBezTo>
                    <a:pt x="3817502" y="-1522"/>
                    <a:pt x="3927875" y="41"/>
                    <a:pt x="4037665" y="6121"/>
                  </a:cubicBezTo>
                  <a:cubicBezTo>
                    <a:pt x="4257614" y="18745"/>
                    <a:pt x="4477439" y="49665"/>
                    <a:pt x="4692239" y="102128"/>
                  </a:cubicBezTo>
                  <a:cubicBezTo>
                    <a:pt x="4907039" y="154474"/>
                    <a:pt x="5116811" y="228592"/>
                    <a:pt x="5315059" y="324945"/>
                  </a:cubicBezTo>
                  <a:cubicBezTo>
                    <a:pt x="5463562" y="397211"/>
                    <a:pt x="5606133" y="481527"/>
                    <a:pt x="5738325" y="578286"/>
                  </a:cubicBezTo>
                  <a:lnTo>
                    <a:pt x="5774333" y="606551"/>
                  </a:lnTo>
                  <a:lnTo>
                    <a:pt x="5774333" y="975490"/>
                  </a:lnTo>
                  <a:lnTo>
                    <a:pt x="5676001" y="889749"/>
                  </a:lnTo>
                  <a:cubicBezTo>
                    <a:pt x="5522381" y="769886"/>
                    <a:pt x="5355519" y="665657"/>
                    <a:pt x="5177132" y="581926"/>
                  </a:cubicBezTo>
                  <a:cubicBezTo>
                    <a:pt x="4998867" y="497965"/>
                    <a:pt x="4810183" y="433574"/>
                    <a:pt x="4615735" y="388640"/>
                  </a:cubicBezTo>
                  <a:cubicBezTo>
                    <a:pt x="4421289" y="343591"/>
                    <a:pt x="4221446" y="317649"/>
                    <a:pt x="4020010" y="308500"/>
                  </a:cubicBezTo>
                  <a:cubicBezTo>
                    <a:pt x="3818207" y="298887"/>
                    <a:pt x="3616649" y="305257"/>
                    <a:pt x="3416315" y="328882"/>
                  </a:cubicBezTo>
                  <a:cubicBezTo>
                    <a:pt x="3216106" y="352623"/>
                    <a:pt x="3017736" y="392346"/>
                    <a:pt x="2823779" y="446545"/>
                  </a:cubicBezTo>
                  <a:cubicBezTo>
                    <a:pt x="2629699" y="500513"/>
                    <a:pt x="2440401" y="570345"/>
                    <a:pt x="2256987" y="651296"/>
                  </a:cubicBezTo>
                  <a:cubicBezTo>
                    <a:pt x="1889058" y="811461"/>
                    <a:pt x="1545527" y="1023856"/>
                    <a:pt x="1244169" y="1280374"/>
                  </a:cubicBezTo>
                  <a:cubicBezTo>
                    <a:pt x="1093982" y="1409039"/>
                    <a:pt x="954828" y="1549400"/>
                    <a:pt x="830141" y="1700184"/>
                  </a:cubicBezTo>
                  <a:cubicBezTo>
                    <a:pt x="705209" y="1850736"/>
                    <a:pt x="594989" y="2012176"/>
                    <a:pt x="502792" y="2182300"/>
                  </a:cubicBezTo>
                  <a:cubicBezTo>
                    <a:pt x="410595" y="2352308"/>
                    <a:pt x="333847" y="2530307"/>
                    <a:pt x="280637" y="2715256"/>
                  </a:cubicBezTo>
                  <a:cubicBezTo>
                    <a:pt x="227306" y="2899741"/>
                    <a:pt x="199719" y="3091521"/>
                    <a:pt x="199843" y="3283418"/>
                  </a:cubicBezTo>
                  <a:cubicBezTo>
                    <a:pt x="200946" y="3377687"/>
                    <a:pt x="210754" y="3471261"/>
                    <a:pt x="233926" y="3561593"/>
                  </a:cubicBezTo>
                  <a:cubicBezTo>
                    <a:pt x="256730" y="3652040"/>
                    <a:pt x="292162" y="3738550"/>
                    <a:pt x="334582" y="3821816"/>
                  </a:cubicBezTo>
                  <a:cubicBezTo>
                    <a:pt x="356038" y="3863392"/>
                    <a:pt x="379823" y="3904157"/>
                    <a:pt x="404834" y="3944343"/>
                  </a:cubicBezTo>
                  <a:cubicBezTo>
                    <a:pt x="430212" y="3984413"/>
                    <a:pt x="457308" y="4023905"/>
                    <a:pt x="485506" y="4062932"/>
                  </a:cubicBezTo>
                  <a:cubicBezTo>
                    <a:pt x="542639" y="4140757"/>
                    <a:pt x="606146" y="4216265"/>
                    <a:pt x="671861" y="4292120"/>
                  </a:cubicBezTo>
                  <a:cubicBezTo>
                    <a:pt x="737576" y="4368091"/>
                    <a:pt x="806234" y="4444062"/>
                    <a:pt x="873542" y="4523044"/>
                  </a:cubicBezTo>
                  <a:cubicBezTo>
                    <a:pt x="907258" y="4562419"/>
                    <a:pt x="940606" y="4602721"/>
                    <a:pt x="973831" y="4643601"/>
                  </a:cubicBezTo>
                  <a:lnTo>
                    <a:pt x="1022014" y="4702780"/>
                  </a:lnTo>
                  <a:cubicBezTo>
                    <a:pt x="1037829" y="4721658"/>
                    <a:pt x="1052910" y="4740998"/>
                    <a:pt x="1069215" y="4759411"/>
                  </a:cubicBezTo>
                  <a:cubicBezTo>
                    <a:pt x="1196477" y="4909269"/>
                    <a:pt x="1334527" y="5047199"/>
                    <a:pt x="1474784" y="5177948"/>
                  </a:cubicBezTo>
                  <a:cubicBezTo>
                    <a:pt x="1545281" y="5243033"/>
                    <a:pt x="1617003" y="5305917"/>
                    <a:pt x="1690442" y="5366255"/>
                  </a:cubicBezTo>
                  <a:cubicBezTo>
                    <a:pt x="1763881" y="5426591"/>
                    <a:pt x="1838668" y="5484959"/>
                    <a:pt x="1916276" y="5539852"/>
                  </a:cubicBezTo>
                  <a:cubicBezTo>
                    <a:pt x="2070877" y="5649872"/>
                    <a:pt x="2237617" y="5748194"/>
                    <a:pt x="2420784" y="5814437"/>
                  </a:cubicBezTo>
                  <a:cubicBezTo>
                    <a:pt x="2512124" y="5847559"/>
                    <a:pt x="2606773" y="5872921"/>
                    <a:pt x="2703015" y="5892029"/>
                  </a:cubicBezTo>
                  <a:cubicBezTo>
                    <a:pt x="2727168" y="5896546"/>
                    <a:pt x="2751075" y="5901758"/>
                    <a:pt x="2775350" y="5905695"/>
                  </a:cubicBezTo>
                  <a:lnTo>
                    <a:pt x="2848299" y="5917161"/>
                  </a:lnTo>
                  <a:cubicBezTo>
                    <a:pt x="2897218" y="5923298"/>
                    <a:pt x="2946136" y="5929784"/>
                    <a:pt x="2995544" y="5933605"/>
                  </a:cubicBezTo>
                  <a:cubicBezTo>
                    <a:pt x="3020188" y="5935806"/>
                    <a:pt x="3044831" y="5937891"/>
                    <a:pt x="3069596" y="5938933"/>
                  </a:cubicBezTo>
                  <a:cubicBezTo>
                    <a:pt x="3094362" y="5940090"/>
                    <a:pt x="3119005" y="5941943"/>
                    <a:pt x="3143894" y="5942639"/>
                  </a:cubicBezTo>
                  <a:lnTo>
                    <a:pt x="3218436" y="5944260"/>
                  </a:lnTo>
                  <a:cubicBezTo>
                    <a:pt x="3243201" y="5944838"/>
                    <a:pt x="3268212" y="5944029"/>
                    <a:pt x="3293101" y="5943913"/>
                  </a:cubicBezTo>
                  <a:lnTo>
                    <a:pt x="3330494" y="5943565"/>
                  </a:lnTo>
                  <a:cubicBezTo>
                    <a:pt x="3342632" y="5943218"/>
                    <a:pt x="3354524" y="5942523"/>
                    <a:pt x="3366540" y="5942059"/>
                  </a:cubicBezTo>
                  <a:cubicBezTo>
                    <a:pt x="3378554" y="5941480"/>
                    <a:pt x="3390570" y="5941134"/>
                    <a:pt x="3402462" y="5940323"/>
                  </a:cubicBezTo>
                  <a:lnTo>
                    <a:pt x="3438262" y="5937543"/>
                  </a:lnTo>
                  <a:cubicBezTo>
                    <a:pt x="3485954" y="5933953"/>
                    <a:pt x="3533279" y="5927931"/>
                    <a:pt x="3580236" y="5920982"/>
                  </a:cubicBezTo>
                  <a:cubicBezTo>
                    <a:pt x="3768185" y="5891567"/>
                    <a:pt x="3948901" y="5834010"/>
                    <a:pt x="4121034" y="5753290"/>
                  </a:cubicBezTo>
                  <a:cubicBezTo>
                    <a:pt x="4293782" y="5673497"/>
                    <a:pt x="4458191" y="5571353"/>
                    <a:pt x="4620639" y="5459364"/>
                  </a:cubicBezTo>
                  <a:cubicBezTo>
                    <a:pt x="4661221" y="5431455"/>
                    <a:pt x="4701557" y="5402271"/>
                    <a:pt x="4741771" y="5372971"/>
                  </a:cubicBezTo>
                  <a:cubicBezTo>
                    <a:pt x="4782230" y="5343672"/>
                    <a:pt x="4822566" y="5313908"/>
                    <a:pt x="4862901" y="5283682"/>
                  </a:cubicBezTo>
                  <a:lnTo>
                    <a:pt x="5108229" y="5098386"/>
                  </a:lnTo>
                  <a:cubicBezTo>
                    <a:pt x="5276563" y="4972270"/>
                    <a:pt x="5446489" y="4854838"/>
                    <a:pt x="5612493" y="4739724"/>
                  </a:cubicBezTo>
                  <a:lnTo>
                    <a:pt x="5774333" y="4623488"/>
                  </a:lnTo>
                  <a:lnTo>
                    <a:pt x="5774333" y="5232926"/>
                  </a:lnTo>
                  <a:lnTo>
                    <a:pt x="5676492" y="5306859"/>
                  </a:lnTo>
                  <a:cubicBezTo>
                    <a:pt x="5592693" y="5367905"/>
                    <a:pt x="5508955" y="5427286"/>
                    <a:pt x="5426260" y="5486233"/>
                  </a:cubicBezTo>
                  <a:lnTo>
                    <a:pt x="5300225" y="5576217"/>
                  </a:lnTo>
                  <a:cubicBezTo>
                    <a:pt x="5257559" y="5606443"/>
                    <a:pt x="5214525" y="5636901"/>
                    <a:pt x="5170757" y="5666780"/>
                  </a:cubicBezTo>
                  <a:cubicBezTo>
                    <a:pt x="5127110" y="5696775"/>
                    <a:pt x="5082973" y="5726654"/>
                    <a:pt x="5038100" y="5756185"/>
                  </a:cubicBezTo>
                  <a:cubicBezTo>
                    <a:pt x="4993106" y="5785486"/>
                    <a:pt x="4947743" y="5814553"/>
                    <a:pt x="4901276" y="5843043"/>
                  </a:cubicBezTo>
                  <a:cubicBezTo>
                    <a:pt x="4808835" y="5900136"/>
                    <a:pt x="4713449" y="5955494"/>
                    <a:pt x="4614019" y="6006103"/>
                  </a:cubicBezTo>
                  <a:cubicBezTo>
                    <a:pt x="4514711" y="6056943"/>
                    <a:pt x="4411971" y="6104192"/>
                    <a:pt x="4305061" y="6144726"/>
                  </a:cubicBezTo>
                  <a:cubicBezTo>
                    <a:pt x="4092223" y="6226952"/>
                    <a:pt x="3863569" y="6282424"/>
                    <a:pt x="3632710" y="6304196"/>
                  </a:cubicBezTo>
                  <a:cubicBezTo>
                    <a:pt x="3574964" y="6309408"/>
                    <a:pt x="3517218" y="6313345"/>
                    <a:pt x="3459594" y="6314504"/>
                  </a:cubicBezTo>
                  <a:lnTo>
                    <a:pt x="3416315" y="6315429"/>
                  </a:lnTo>
                  <a:cubicBezTo>
                    <a:pt x="3401971" y="6315546"/>
                    <a:pt x="3387505" y="6315198"/>
                    <a:pt x="3373159" y="6315198"/>
                  </a:cubicBezTo>
                  <a:lnTo>
                    <a:pt x="3330127" y="6314735"/>
                  </a:lnTo>
                  <a:lnTo>
                    <a:pt x="3288320" y="6313230"/>
                  </a:lnTo>
                  <a:cubicBezTo>
                    <a:pt x="3176996" y="6309870"/>
                    <a:pt x="3065428" y="6301533"/>
                    <a:pt x="2954350" y="6288098"/>
                  </a:cubicBezTo>
                  <a:cubicBezTo>
                    <a:pt x="2843150" y="6275360"/>
                    <a:pt x="2732194" y="6257061"/>
                    <a:pt x="2622466" y="6232742"/>
                  </a:cubicBezTo>
                  <a:cubicBezTo>
                    <a:pt x="2512859" y="6208190"/>
                    <a:pt x="2404110" y="6179122"/>
                    <a:pt x="2296466" y="6146001"/>
                  </a:cubicBezTo>
                  <a:cubicBezTo>
                    <a:pt x="2081544" y="6079179"/>
                    <a:pt x="1869073" y="5996027"/>
                    <a:pt x="1672419" y="5885197"/>
                  </a:cubicBezTo>
                  <a:cubicBezTo>
                    <a:pt x="1475643" y="5774599"/>
                    <a:pt x="1299954" y="5634353"/>
                    <a:pt x="1146578" y="5479168"/>
                  </a:cubicBezTo>
                  <a:cubicBezTo>
                    <a:pt x="1069461" y="5401692"/>
                    <a:pt x="999333" y="5319235"/>
                    <a:pt x="933372" y="5234810"/>
                  </a:cubicBezTo>
                  <a:cubicBezTo>
                    <a:pt x="867781" y="5150038"/>
                    <a:pt x="805375" y="5063991"/>
                    <a:pt x="747140" y="4976091"/>
                  </a:cubicBezTo>
                  <a:cubicBezTo>
                    <a:pt x="732182" y="4954319"/>
                    <a:pt x="718082" y="4932199"/>
                    <a:pt x="703616" y="4910196"/>
                  </a:cubicBezTo>
                  <a:lnTo>
                    <a:pt x="662053" y="4846269"/>
                  </a:lnTo>
                  <a:cubicBezTo>
                    <a:pt x="635449" y="4804925"/>
                    <a:pt x="607864" y="4763928"/>
                    <a:pt x="580033" y="4722352"/>
                  </a:cubicBezTo>
                  <a:lnTo>
                    <a:pt x="410105" y="4469193"/>
                  </a:lnTo>
                  <a:cubicBezTo>
                    <a:pt x="353095" y="4382915"/>
                    <a:pt x="296820" y="4294089"/>
                    <a:pt x="244224" y="4201556"/>
                  </a:cubicBezTo>
                  <a:cubicBezTo>
                    <a:pt x="217987" y="4155232"/>
                    <a:pt x="192609" y="4108098"/>
                    <a:pt x="169437" y="4059690"/>
                  </a:cubicBezTo>
                  <a:cubicBezTo>
                    <a:pt x="146388" y="4011165"/>
                    <a:pt x="124932" y="3961715"/>
                    <a:pt x="105929" y="3911221"/>
                  </a:cubicBezTo>
                  <a:cubicBezTo>
                    <a:pt x="87293" y="3860613"/>
                    <a:pt x="70742" y="3809309"/>
                    <a:pt x="57256" y="3757195"/>
                  </a:cubicBezTo>
                  <a:cubicBezTo>
                    <a:pt x="50881" y="3731138"/>
                    <a:pt x="44383" y="3704965"/>
                    <a:pt x="39111" y="3678677"/>
                  </a:cubicBezTo>
                  <a:lnTo>
                    <a:pt x="31142" y="3639300"/>
                  </a:lnTo>
                  <a:lnTo>
                    <a:pt x="24521" y="3599809"/>
                  </a:lnTo>
                  <a:cubicBezTo>
                    <a:pt x="7234" y="3494423"/>
                    <a:pt x="0" y="3388457"/>
                    <a:pt x="0" y="3283418"/>
                  </a:cubicBezTo>
                  <a:cubicBezTo>
                    <a:pt x="491" y="3076698"/>
                    <a:pt x="23418" y="2869978"/>
                    <a:pt x="68045" y="2666963"/>
                  </a:cubicBezTo>
                  <a:cubicBezTo>
                    <a:pt x="112550" y="2464064"/>
                    <a:pt x="180717" y="2265104"/>
                    <a:pt x="272546" y="2076334"/>
                  </a:cubicBezTo>
                  <a:cubicBezTo>
                    <a:pt x="457062" y="1698794"/>
                    <a:pt x="724457" y="1360978"/>
                    <a:pt x="1039300" y="1073307"/>
                  </a:cubicBezTo>
                  <a:cubicBezTo>
                    <a:pt x="1197090" y="929472"/>
                    <a:pt x="1367630" y="798259"/>
                    <a:pt x="1547733" y="680365"/>
                  </a:cubicBezTo>
                  <a:cubicBezTo>
                    <a:pt x="1728081" y="562587"/>
                    <a:pt x="1917870" y="457663"/>
                    <a:pt x="2115995" y="368373"/>
                  </a:cubicBezTo>
                  <a:cubicBezTo>
                    <a:pt x="2512737" y="191070"/>
                    <a:pt x="2939883" y="73870"/>
                    <a:pt x="3377451" y="24304"/>
                  </a:cubicBezTo>
                  <a:cubicBezTo>
                    <a:pt x="3486812" y="12086"/>
                    <a:pt x="3596971" y="4500"/>
                    <a:pt x="3707237" y="148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Freeform: Shape 36">
              <a:extLst>
                <a:ext uri="{FF2B5EF4-FFF2-40B4-BE49-F238E27FC236}">
                  <a16:creationId xmlns:a16="http://schemas.microsoft.com/office/drawing/2014/main" id="{EC18CE1F-9DF1-47AF-9E66-6CE348AC23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464911 h 6229400"/>
                <a:gd name="connsiteX4" fmla="*/ 5660063 w 5769111"/>
                <a:gd name="connsiteY4" fmla="*/ 1328105 h 6229400"/>
                <a:gd name="connsiteX5" fmla="*/ 4910471 w 5769111"/>
                <a:gd name="connsiteY5" fmla="*/ 781599 h 6229400"/>
                <a:gd name="connsiteX6" fmla="*/ 3882695 w 5769111"/>
                <a:gd name="connsiteY6" fmla="*/ 579048 h 6229400"/>
                <a:gd name="connsiteX7" fmla="*/ 2683153 w 5769111"/>
                <a:gd name="connsiteY7" fmla="*/ 797003 h 6229400"/>
                <a:gd name="connsiteX8" fmla="*/ 1617493 w 5769111"/>
                <a:gd name="connsiteY8" fmla="*/ 1395738 h 6229400"/>
                <a:gd name="connsiteX9" fmla="*/ 880408 w 5769111"/>
                <a:gd name="connsiteY9" fmla="*/ 2259099 h 6229400"/>
                <a:gd name="connsiteX10" fmla="*/ 613135 w 5769111"/>
                <a:gd name="connsiteY10" fmla="*/ 3263863 h 6229400"/>
                <a:gd name="connsiteX11" fmla="*/ 1055484 w 5769111"/>
                <a:gd name="connsiteY11" fmla="*/ 4196825 h 6229400"/>
                <a:gd name="connsiteX12" fmla="*/ 1278376 w 5769111"/>
                <a:gd name="connsiteY12" fmla="*/ 4492950 h 6229400"/>
                <a:gd name="connsiteX13" fmla="*/ 3369851 w 5769111"/>
                <a:gd name="connsiteY13" fmla="*/ 5650468 h 6229400"/>
                <a:gd name="connsiteX14" fmla="*/ 4957551 w 5769111"/>
                <a:gd name="connsiteY14" fmla="*/ 4938355 h 6229400"/>
                <a:gd name="connsiteX15" fmla="*/ 5150773 w 5769111"/>
                <a:gd name="connsiteY15" fmla="*/ 4796950 h 6229400"/>
                <a:gd name="connsiteX16" fmla="*/ 5747247 w 5769111"/>
                <a:gd name="connsiteY16" fmla="*/ 4338176 h 6229400"/>
                <a:gd name="connsiteX17" fmla="*/ 5769111 w 5769111"/>
                <a:gd name="connsiteY17" fmla="*/ 4318497 h 6229400"/>
                <a:gd name="connsiteX18" fmla="*/ 5769111 w 5769111"/>
                <a:gd name="connsiteY18" fmla="*/ 5074612 h 6229400"/>
                <a:gd name="connsiteX19" fmla="*/ 5636252 w 5769111"/>
                <a:gd name="connsiteY19" fmla="*/ 5174208 h 6229400"/>
                <a:gd name="connsiteX20" fmla="*/ 5334922 w 5769111"/>
                <a:gd name="connsiteY20" fmla="*/ 5394528 h 6229400"/>
                <a:gd name="connsiteX21" fmla="*/ 3369727 w 5769111"/>
                <a:gd name="connsiteY21" fmla="*/ 6229400 h 6229400"/>
                <a:gd name="connsiteX22" fmla="*/ 771046 w 5769111"/>
                <a:gd name="connsiteY22" fmla="*/ 4817913 h 6229400"/>
                <a:gd name="connsiteX23" fmla="*/ 0 w 5769111"/>
                <a:gd name="connsiteY23" fmla="*/ 3263748 h 6229400"/>
                <a:gd name="connsiteX24" fmla="*/ 3882695 w 5769111"/>
                <a:gd name="connsiteY24"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69111" h="6229400">
                  <a:moveTo>
                    <a:pt x="3882695" y="0"/>
                  </a:moveTo>
                  <a:cubicBezTo>
                    <a:pt x="4601253" y="0"/>
                    <a:pt x="5210727" y="205477"/>
                    <a:pt x="5691883" y="557381"/>
                  </a:cubicBezTo>
                  <a:lnTo>
                    <a:pt x="5769111" y="620523"/>
                  </a:lnTo>
                  <a:lnTo>
                    <a:pt x="5769111" y="1464911"/>
                  </a:lnTo>
                  <a:lnTo>
                    <a:pt x="5660063" y="1328105"/>
                  </a:lnTo>
                  <a:cubicBezTo>
                    <a:pt x="5449800" y="1091506"/>
                    <a:pt x="5197607" y="907600"/>
                    <a:pt x="4910471" y="781599"/>
                  </a:cubicBezTo>
                  <a:cubicBezTo>
                    <a:pt x="4604088" y="647260"/>
                    <a:pt x="4258349" y="579048"/>
                    <a:pt x="3882695" y="579048"/>
                  </a:cubicBezTo>
                  <a:cubicBezTo>
                    <a:pt x="3484238" y="579048"/>
                    <a:pt x="3080631" y="652240"/>
                    <a:pt x="2683153" y="797003"/>
                  </a:cubicBezTo>
                  <a:cubicBezTo>
                    <a:pt x="2296098" y="937595"/>
                    <a:pt x="1927678" y="1144662"/>
                    <a:pt x="1617493" y="1395738"/>
                  </a:cubicBezTo>
                  <a:cubicBezTo>
                    <a:pt x="1301915" y="1651098"/>
                    <a:pt x="1053890" y="1941665"/>
                    <a:pt x="880408" y="2259099"/>
                  </a:cubicBezTo>
                  <a:cubicBezTo>
                    <a:pt x="703125" y="2583597"/>
                    <a:pt x="613135" y="2921645"/>
                    <a:pt x="613135" y="3263863"/>
                  </a:cubicBezTo>
                  <a:cubicBezTo>
                    <a:pt x="613135" y="3608512"/>
                    <a:pt x="756702" y="3809789"/>
                    <a:pt x="1055484" y="4196825"/>
                  </a:cubicBezTo>
                  <a:cubicBezTo>
                    <a:pt x="1127574" y="4290167"/>
                    <a:pt x="1202116" y="4386753"/>
                    <a:pt x="1278376" y="4492950"/>
                  </a:cubicBezTo>
                  <a:cubicBezTo>
                    <a:pt x="1861105" y="5304313"/>
                    <a:pt x="2486623" y="5650468"/>
                    <a:pt x="3369851" y="5650468"/>
                  </a:cubicBezTo>
                  <a:cubicBezTo>
                    <a:pt x="3949515" y="5650468"/>
                    <a:pt x="4374822" y="5368471"/>
                    <a:pt x="4957551" y="4938355"/>
                  </a:cubicBezTo>
                  <a:cubicBezTo>
                    <a:pt x="5022653" y="4890293"/>
                    <a:pt x="5087755" y="4842811"/>
                    <a:pt x="5150773" y="4796950"/>
                  </a:cubicBezTo>
                  <a:cubicBezTo>
                    <a:pt x="5364254" y="4641404"/>
                    <a:pt x="5570313" y="4491241"/>
                    <a:pt x="5747247" y="4338176"/>
                  </a:cubicBezTo>
                  <a:lnTo>
                    <a:pt x="5769111" y="4318497"/>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Freeform: Shape 37">
              <a:extLst>
                <a:ext uri="{FF2B5EF4-FFF2-40B4-BE49-F238E27FC236}">
                  <a16:creationId xmlns:a16="http://schemas.microsoft.com/office/drawing/2014/main" id="{5BD26A8C-8D1D-41E6-A71E-FE9AC75F3F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410220" y="131729"/>
              <a:ext cx="5769111" cy="6229400"/>
            </a:xfrm>
            <a:custGeom>
              <a:avLst/>
              <a:gdLst>
                <a:gd name="connsiteX0" fmla="*/ 3882695 w 5769111"/>
                <a:gd name="connsiteY0" fmla="*/ 0 h 6229400"/>
                <a:gd name="connsiteX1" fmla="*/ 5691883 w 5769111"/>
                <a:gd name="connsiteY1" fmla="*/ 557381 h 6229400"/>
                <a:gd name="connsiteX2" fmla="*/ 5769111 w 5769111"/>
                <a:gd name="connsiteY2" fmla="*/ 620523 h 6229400"/>
                <a:gd name="connsiteX3" fmla="*/ 5769111 w 5769111"/>
                <a:gd name="connsiteY3" fmla="*/ 1675390 h 6229400"/>
                <a:gd name="connsiteX4" fmla="*/ 5711488 w 5769111"/>
                <a:gd name="connsiteY4" fmla="*/ 1585205 h 6229400"/>
                <a:gd name="connsiteX5" fmla="*/ 5566027 w 5769111"/>
                <a:gd name="connsiteY5" fmla="*/ 1402571 h 6229400"/>
                <a:gd name="connsiteX6" fmla="*/ 4858734 w 5769111"/>
                <a:gd name="connsiteY6" fmla="*/ 886639 h 6229400"/>
                <a:gd name="connsiteX7" fmla="*/ 3882695 w 5769111"/>
                <a:gd name="connsiteY7" fmla="*/ 694858 h 6229400"/>
                <a:gd name="connsiteX8" fmla="*/ 2727046 w 5769111"/>
                <a:gd name="connsiteY8" fmla="*/ 905053 h 6229400"/>
                <a:gd name="connsiteX9" fmla="*/ 1697186 w 5769111"/>
                <a:gd name="connsiteY9" fmla="*/ 1483638 h 6229400"/>
                <a:gd name="connsiteX10" fmla="*/ 989279 w 5769111"/>
                <a:gd name="connsiteY10" fmla="*/ 2312139 h 6229400"/>
                <a:gd name="connsiteX11" fmla="*/ 735615 w 5769111"/>
                <a:gd name="connsiteY11" fmla="*/ 3263863 h 6229400"/>
                <a:gd name="connsiteX12" fmla="*/ 1154424 w 5769111"/>
                <a:gd name="connsiteY12" fmla="*/ 4128614 h 6229400"/>
                <a:gd name="connsiteX13" fmla="*/ 1379768 w 5769111"/>
                <a:gd name="connsiteY13" fmla="*/ 4427981 h 6229400"/>
                <a:gd name="connsiteX14" fmla="*/ 2239456 w 5769111"/>
                <a:gd name="connsiteY14" fmla="*/ 5256947 h 6229400"/>
                <a:gd name="connsiteX15" fmla="*/ 3369727 w 5769111"/>
                <a:gd name="connsiteY15" fmla="*/ 5534658 h 6229400"/>
                <a:gd name="connsiteX16" fmla="*/ 4096760 w 5769111"/>
                <a:gd name="connsiteY16" fmla="*/ 5357817 h 6229400"/>
                <a:gd name="connsiteX17" fmla="*/ 4881905 w 5769111"/>
                <a:gd name="connsiteY17" fmla="*/ 4847212 h 6229400"/>
                <a:gd name="connsiteX18" fmla="*/ 5075739 w 5769111"/>
                <a:gd name="connsiteY18" fmla="*/ 4705346 h 6229400"/>
                <a:gd name="connsiteX19" fmla="*/ 5759930 w 5769111"/>
                <a:gd name="connsiteY19" fmla="*/ 4166809 h 6229400"/>
                <a:gd name="connsiteX20" fmla="*/ 5769111 w 5769111"/>
                <a:gd name="connsiteY20" fmla="*/ 4157764 h 6229400"/>
                <a:gd name="connsiteX21" fmla="*/ 5769111 w 5769111"/>
                <a:gd name="connsiteY21" fmla="*/ 5074612 h 6229400"/>
                <a:gd name="connsiteX22" fmla="*/ 5636252 w 5769111"/>
                <a:gd name="connsiteY22" fmla="*/ 5174208 h 6229400"/>
                <a:gd name="connsiteX23" fmla="*/ 5334922 w 5769111"/>
                <a:gd name="connsiteY23" fmla="*/ 5394528 h 6229400"/>
                <a:gd name="connsiteX24" fmla="*/ 3369727 w 5769111"/>
                <a:gd name="connsiteY24" fmla="*/ 6229400 h 6229400"/>
                <a:gd name="connsiteX25" fmla="*/ 771046 w 5769111"/>
                <a:gd name="connsiteY25" fmla="*/ 4817913 h 6229400"/>
                <a:gd name="connsiteX26" fmla="*/ 0 w 5769111"/>
                <a:gd name="connsiteY26" fmla="*/ 3263748 h 6229400"/>
                <a:gd name="connsiteX27" fmla="*/ 3882695 w 5769111"/>
                <a:gd name="connsiteY27" fmla="*/ 0 h 622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769111" h="6229400">
                  <a:moveTo>
                    <a:pt x="3882695" y="0"/>
                  </a:moveTo>
                  <a:cubicBezTo>
                    <a:pt x="4601253" y="0"/>
                    <a:pt x="5210727" y="205477"/>
                    <a:pt x="5691883" y="557381"/>
                  </a:cubicBezTo>
                  <a:lnTo>
                    <a:pt x="5769111" y="620523"/>
                  </a:lnTo>
                  <a:lnTo>
                    <a:pt x="5769111" y="1675390"/>
                  </a:lnTo>
                  <a:lnTo>
                    <a:pt x="5711488" y="1585205"/>
                  </a:lnTo>
                  <a:cubicBezTo>
                    <a:pt x="5665942" y="1521390"/>
                    <a:pt x="5617428" y="1460432"/>
                    <a:pt x="5566027" y="1402571"/>
                  </a:cubicBezTo>
                  <a:cubicBezTo>
                    <a:pt x="5367411" y="1179058"/>
                    <a:pt x="5129563" y="1005460"/>
                    <a:pt x="4858734" y="886639"/>
                  </a:cubicBezTo>
                  <a:cubicBezTo>
                    <a:pt x="4568779" y="759363"/>
                    <a:pt x="4240327" y="694858"/>
                    <a:pt x="3882695" y="694858"/>
                  </a:cubicBezTo>
                  <a:cubicBezTo>
                    <a:pt x="3504835" y="694858"/>
                    <a:pt x="3105151" y="767471"/>
                    <a:pt x="2727046" y="905053"/>
                  </a:cubicBezTo>
                  <a:cubicBezTo>
                    <a:pt x="2352985" y="1041013"/>
                    <a:pt x="1996826" y="1241132"/>
                    <a:pt x="1697186" y="1483638"/>
                  </a:cubicBezTo>
                  <a:cubicBezTo>
                    <a:pt x="1397913" y="1725796"/>
                    <a:pt x="1153199" y="2012308"/>
                    <a:pt x="989279" y="2312139"/>
                  </a:cubicBezTo>
                  <a:cubicBezTo>
                    <a:pt x="820946" y="2620077"/>
                    <a:pt x="735615" y="2940290"/>
                    <a:pt x="735615" y="3263863"/>
                  </a:cubicBezTo>
                  <a:cubicBezTo>
                    <a:pt x="735615" y="3573074"/>
                    <a:pt x="863980" y="3752464"/>
                    <a:pt x="1154424" y="4128614"/>
                  </a:cubicBezTo>
                  <a:cubicBezTo>
                    <a:pt x="1227127" y="4222767"/>
                    <a:pt x="1302282" y="4320162"/>
                    <a:pt x="1379768" y="4427981"/>
                  </a:cubicBezTo>
                  <a:cubicBezTo>
                    <a:pt x="1653784" y="4809458"/>
                    <a:pt x="1934912" y="5080685"/>
                    <a:pt x="2239456" y="5256947"/>
                  </a:cubicBezTo>
                  <a:cubicBezTo>
                    <a:pt x="2562268" y="5443863"/>
                    <a:pt x="2932037" y="5534658"/>
                    <a:pt x="3369727" y="5534658"/>
                  </a:cubicBezTo>
                  <a:cubicBezTo>
                    <a:pt x="3618120" y="5534658"/>
                    <a:pt x="3849103" y="5478491"/>
                    <a:pt x="4096760" y="5357817"/>
                  </a:cubicBezTo>
                  <a:cubicBezTo>
                    <a:pt x="4351037" y="5233901"/>
                    <a:pt x="4602740" y="5053238"/>
                    <a:pt x="4881905" y="4847212"/>
                  </a:cubicBezTo>
                  <a:cubicBezTo>
                    <a:pt x="4947375" y="4798920"/>
                    <a:pt x="5012599" y="4751322"/>
                    <a:pt x="5075739" y="4705346"/>
                  </a:cubicBezTo>
                  <a:cubicBezTo>
                    <a:pt x="5327320" y="4521990"/>
                    <a:pt x="5568418" y="4346256"/>
                    <a:pt x="5759930" y="4166809"/>
                  </a:cubicBezTo>
                  <a:lnTo>
                    <a:pt x="5769111" y="4157764"/>
                  </a:lnTo>
                  <a:lnTo>
                    <a:pt x="5769111" y="5074612"/>
                  </a:lnTo>
                  <a:lnTo>
                    <a:pt x="5636252" y="5174208"/>
                  </a:lnTo>
                  <a:cubicBezTo>
                    <a:pt x="5537051" y="5246835"/>
                    <a:pt x="5436100" y="5319845"/>
                    <a:pt x="5334922" y="5394528"/>
                  </a:cubicBezTo>
                  <a:cubicBezTo>
                    <a:pt x="4745327" y="5829741"/>
                    <a:pt x="4177309" y="6229400"/>
                    <a:pt x="3369727" y="6229400"/>
                  </a:cubicBezTo>
                  <a:cubicBezTo>
                    <a:pt x="2172147" y="6229400"/>
                    <a:pt x="1394603" y="5686137"/>
                    <a:pt x="771046" y="4817913"/>
                  </a:cubicBezTo>
                  <a:cubicBezTo>
                    <a:pt x="396864" y="4297000"/>
                    <a:pt x="0" y="3939728"/>
                    <a:pt x="0" y="3263748"/>
                  </a:cubicBezTo>
                  <a:cubicBezTo>
                    <a:pt x="0" y="1461170"/>
                    <a:pt x="1955141" y="0"/>
                    <a:pt x="38826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7" name="Picture 2">
            <a:extLst>
              <a:ext uri="{FF2B5EF4-FFF2-40B4-BE49-F238E27FC236}">
                <a16:creationId xmlns:a16="http://schemas.microsoft.com/office/drawing/2014/main" id="{58F19475-370D-7CC3-17F6-87CAFB965637}"/>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231" b="93231" l="3406" r="94427">
                        <a14:foregroundMark x1="48297" y1="13538" x2="55418" y2="9846"/>
                        <a14:foregroundMark x1="55418" y1="9846" x2="57276" y2="10154"/>
                        <a14:foregroundMark x1="38700" y1="6769" x2="47059" y2="5538"/>
                        <a14:foregroundMark x1="47059" y1="5538" x2="56347" y2="6769"/>
                        <a14:foregroundMark x1="88854" y1="33846" x2="94427" y2="40615"/>
                        <a14:foregroundMark x1="94427" y1="40615" x2="94118" y2="61231"/>
                        <a14:foregroundMark x1="94118" y1="61231" x2="89783" y2="71692"/>
                        <a14:foregroundMark x1="9907" y1="27077" x2="4644" y2="51692"/>
                        <a14:foregroundMark x1="4644" y1="51692" x2="6811" y2="61846"/>
                        <a14:foregroundMark x1="6811" y1="61846" x2="11765" y2="70462"/>
                        <a14:foregroundMark x1="65015" y1="88615" x2="55728" y2="92615"/>
                        <a14:foregroundMark x1="55728" y1="92615" x2="45201" y2="93231"/>
                        <a14:foregroundMark x1="45201" y1="93231" x2="36842" y2="90769"/>
                        <a14:foregroundMark x1="36842" y1="90769" x2="34985" y2="89538"/>
                        <a14:foregroundMark x1="60062" y1="92615" x2="46130" y2="93231"/>
                        <a14:foregroundMark x1="4954" y1="40615" x2="3715" y2="50462"/>
                        <a14:foregroundMark x1="3715" y1="50462" x2="5573" y2="56615"/>
                        <a14:foregroundMark x1="91331" y1="35692" x2="94427" y2="45846"/>
                        <a14:foregroundMark x1="94427" y1="45846" x2="91950" y2="52923"/>
                        <a14:foregroundMark x1="88854" y1="50769" x2="91950" y2="59077"/>
                        <a14:foregroundMark x1="91950" y1="59077" x2="93189" y2="59385"/>
                        <a14:foregroundMark x1="93498" y1="59385" x2="92879" y2="64308"/>
                        <a14:foregroundMark x1="93808" y1="59692" x2="92260" y2="65538"/>
                        <a14:foregroundMark x1="53560" y1="33231" x2="52322" y2="36615"/>
                        <a14:foregroundMark x1="58824" y1="34154" x2="59133" y2="36615"/>
                        <a14:foregroundMark x1="65635" y1="38462" x2="60991" y2="42462"/>
                      </a14:backgroundRemoval>
                    </a14:imgEffect>
                  </a14:imgLayer>
                </a14:imgProps>
              </a:ext>
              <a:ext uri="{28A0092B-C50C-407E-A947-70E740481C1C}">
                <a14:useLocalDpi xmlns:a14="http://schemas.microsoft.com/office/drawing/2010/main" val="0"/>
              </a:ext>
            </a:extLst>
          </a:blip>
          <a:srcRect t="534" r="2" b="384"/>
          <a:stretch/>
        </p:blipFill>
        <p:spPr bwMode="auto">
          <a:xfrm>
            <a:off x="8541394" y="1923969"/>
            <a:ext cx="2845934" cy="28373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89920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xtBox 2">
            <a:extLst>
              <a:ext uri="{FF2B5EF4-FFF2-40B4-BE49-F238E27FC236}">
                <a16:creationId xmlns:a16="http://schemas.microsoft.com/office/drawing/2014/main" id="{B91F0748-1FDA-E6E7-05B1-0723CA450E53}"/>
              </a:ext>
            </a:extLst>
          </p:cNvPr>
          <p:cNvSpPr txBox="1"/>
          <p:nvPr/>
        </p:nvSpPr>
        <p:spPr>
          <a:xfrm>
            <a:off x="4810259" y="649480"/>
            <a:ext cx="6555347" cy="5546047"/>
          </a:xfrm>
          <a:prstGeom prst="rect">
            <a:avLst/>
          </a:prstGeom>
        </p:spPr>
        <p:txBody>
          <a:bodyPr vert="horz" lIns="91440" tIns="45720" rIns="91440" bIns="45720" rtlCol="0" anchor="ctr">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2">
            <a:extLst>
              <a:ext uri="{FF2B5EF4-FFF2-40B4-BE49-F238E27FC236}">
                <a16:creationId xmlns:a16="http://schemas.microsoft.com/office/drawing/2014/main" id="{75BC2EB1-4864-5D8C-AFF8-AFE785C2110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5231" b="93231" l="3406" r="94427">
                        <a14:foregroundMark x1="48297" y1="13538" x2="55418" y2="9846"/>
                        <a14:foregroundMark x1="55418" y1="9846" x2="57276" y2="10154"/>
                        <a14:foregroundMark x1="38700" y1="6769" x2="47059" y2="5538"/>
                        <a14:foregroundMark x1="47059" y1="5538" x2="56347" y2="6769"/>
                        <a14:foregroundMark x1="88854" y1="33846" x2="94427" y2="40615"/>
                        <a14:foregroundMark x1="94427" y1="40615" x2="94118" y2="61231"/>
                        <a14:foregroundMark x1="94118" y1="61231" x2="89783" y2="71692"/>
                        <a14:foregroundMark x1="9907" y1="27077" x2="4644" y2="51692"/>
                        <a14:foregroundMark x1="4644" y1="51692" x2="6811" y2="61846"/>
                        <a14:foregroundMark x1="6811" y1="61846" x2="11765" y2="70462"/>
                        <a14:foregroundMark x1="65015" y1="88615" x2="55728" y2="92615"/>
                        <a14:foregroundMark x1="55728" y1="92615" x2="45201" y2="93231"/>
                        <a14:foregroundMark x1="45201" y1="93231" x2="36842" y2="90769"/>
                        <a14:foregroundMark x1="36842" y1="90769" x2="34985" y2="89538"/>
                        <a14:foregroundMark x1="60062" y1="92615" x2="46130" y2="93231"/>
                        <a14:foregroundMark x1="4954" y1="40615" x2="3715" y2="50462"/>
                        <a14:foregroundMark x1="3715" y1="50462" x2="5573" y2="56615"/>
                        <a14:foregroundMark x1="91331" y1="35692" x2="94427" y2="45846"/>
                        <a14:foregroundMark x1="94427" y1="45846" x2="91950" y2="52923"/>
                        <a14:foregroundMark x1="88854" y1="50769" x2="91950" y2="59077"/>
                        <a14:foregroundMark x1="91950" y1="59077" x2="93189" y2="59385"/>
                        <a14:foregroundMark x1="93498" y1="59385" x2="92879" y2="64308"/>
                        <a14:foregroundMark x1="93808" y1="59692" x2="92260" y2="65538"/>
                        <a14:foregroundMark x1="53560" y1="33231" x2="52322" y2="36615"/>
                        <a14:foregroundMark x1="58824" y1="34154" x2="59133" y2="36615"/>
                        <a14:foregroundMark x1="65635" y1="38462" x2="60991" y2="42462"/>
                      </a14:backgroundRemoval>
                    </a14:imgEffect>
                  </a14:imgLayer>
                </a14:imgProps>
              </a:ext>
              <a:ext uri="{28A0092B-C50C-407E-A947-70E740481C1C}">
                <a14:useLocalDpi xmlns:a14="http://schemas.microsoft.com/office/drawing/2010/main" val="0"/>
              </a:ext>
            </a:extLst>
          </a:blip>
          <a:srcRect/>
          <a:stretch>
            <a:fillRect/>
          </a:stretch>
        </p:blipFill>
        <p:spPr bwMode="auto">
          <a:xfrm>
            <a:off x="826394" y="1987925"/>
            <a:ext cx="2864414" cy="2882150"/>
          </a:xfrm>
          <a:prstGeom prst="rect">
            <a:avLst/>
          </a:prstGeom>
          <a:noFill/>
          <a:extLst>
            <a:ext uri="{909E8E84-426E-40DD-AFC4-6F175D3DCCD1}">
              <a14:hiddenFill xmlns:a14="http://schemas.microsoft.com/office/drawing/2010/main">
                <a:solidFill>
                  <a:srgbClr val="FFFFFF"/>
                </a:solidFill>
              </a14:hiddenFill>
            </a:ext>
          </a:extLst>
        </p:spPr>
      </p:pic>
      <p:pic>
        <p:nvPicPr>
          <p:cNvPr id="6" name="Graphic 5" descr="Cursor with solid fill">
            <a:extLst>
              <a:ext uri="{FF2B5EF4-FFF2-40B4-BE49-F238E27FC236}">
                <a16:creationId xmlns:a16="http://schemas.microsoft.com/office/drawing/2014/main" id="{4C6F2E0F-5011-2E9A-A753-0260207B5CD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880985" y="5199864"/>
            <a:ext cx="544208" cy="544208"/>
          </a:xfrm>
          <a:prstGeom prst="rect">
            <a:avLst/>
          </a:prstGeom>
        </p:spPr>
      </p:pic>
      <p:pic>
        <p:nvPicPr>
          <p:cNvPr id="3" name="Online Media 2" title="Roads From The Past - Short Film - Travellers' Times Online">
            <a:hlinkClick r:id="" action="ppaction://media"/>
            <a:extLst>
              <a:ext uri="{FF2B5EF4-FFF2-40B4-BE49-F238E27FC236}">
                <a16:creationId xmlns:a16="http://schemas.microsoft.com/office/drawing/2014/main" id="{0B981C27-3EFA-520C-2A12-2ABF2900E3F9}"/>
              </a:ext>
            </a:extLst>
          </p:cNvPr>
          <p:cNvPicPr>
            <a:picLocks noRot="1" noChangeAspect="1"/>
          </p:cNvPicPr>
          <p:nvPr>
            <a:videoFile r:link="rId1"/>
          </p:nvPr>
        </p:nvPicPr>
        <p:blipFill>
          <a:blip r:embed="rId8"/>
          <a:stretch>
            <a:fillRect/>
          </a:stretch>
        </p:blipFill>
        <p:spPr>
          <a:xfrm>
            <a:off x="6719107" y="1913287"/>
            <a:ext cx="3810000" cy="2152650"/>
          </a:xfrm>
          <a:prstGeom prst="rect">
            <a:avLst/>
          </a:prstGeom>
        </p:spPr>
      </p:pic>
    </p:spTree>
    <p:extLst>
      <p:ext uri="{BB962C8B-B14F-4D97-AF65-F5344CB8AC3E}">
        <p14:creationId xmlns:p14="http://schemas.microsoft.com/office/powerpoint/2010/main" val="3481478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9" name="Rectangle 58">
            <a:extLst>
              <a:ext uri="{FF2B5EF4-FFF2-40B4-BE49-F238E27FC236}">
                <a16:creationId xmlns:a16="http://schemas.microsoft.com/office/drawing/2014/main" id="{889C5E17-24D0-4696-A3C5-A2261FB455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60">
            <a:extLst>
              <a:ext uri="{FF2B5EF4-FFF2-40B4-BE49-F238E27FC236}">
                <a16:creationId xmlns:a16="http://schemas.microsoft.com/office/drawing/2014/main" id="{6929B58F-2358-44CC-ACE5-EF1BD3C6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9198A0C-083D-E3BD-A02D-785F284D496A}"/>
              </a:ext>
            </a:extLst>
          </p:cNvPr>
          <p:cNvSpPr>
            <a:spLocks noGrp="1"/>
          </p:cNvSpPr>
          <p:nvPr>
            <p:ph type="title"/>
          </p:nvPr>
        </p:nvSpPr>
        <p:spPr>
          <a:xfrm>
            <a:off x="804672" y="1243013"/>
            <a:ext cx="3855720" cy="4371974"/>
          </a:xfrm>
        </p:spPr>
        <p:txBody>
          <a:bodyPr vert="horz" lIns="91440" tIns="45720" rIns="91440" bIns="45720" rtlCol="0" anchor="ctr">
            <a:normAutofit/>
          </a:bodyPr>
          <a:lstStyle/>
          <a:p>
            <a:r>
              <a:rPr lang="en-US" sz="3600" kern="1200">
                <a:solidFill>
                  <a:schemeClr val="tx2"/>
                </a:solidFill>
                <a:latin typeface="+mj-lt"/>
                <a:ea typeface="+mj-ea"/>
                <a:cs typeface="+mj-cs"/>
              </a:rPr>
              <a:t>Traveller groups which are known as ‘cultural’ rather than ‘ethnic’ Travellers. These include Showmen and ‘new’ Travellers</a:t>
            </a:r>
          </a:p>
        </p:txBody>
      </p:sp>
      <p:grpSp>
        <p:nvGrpSpPr>
          <p:cNvPr id="63" name="Group 62">
            <a:extLst>
              <a:ext uri="{FF2B5EF4-FFF2-40B4-BE49-F238E27FC236}">
                <a16:creationId xmlns:a16="http://schemas.microsoft.com/office/drawing/2014/main" id="{09DA5303-A1AF-4830-806C-51FCD96188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897348" y="5285"/>
            <a:ext cx="7294653" cy="6858000"/>
            <a:chOff x="4897348" y="-5799"/>
            <a:chExt cx="7294653" cy="6858000"/>
          </a:xfrm>
        </p:grpSpPr>
        <p:sp>
          <p:nvSpPr>
            <p:cNvPr id="64" name="Freeform: Shape 63">
              <a:extLst>
                <a:ext uri="{FF2B5EF4-FFF2-40B4-BE49-F238E27FC236}">
                  <a16:creationId xmlns:a16="http://schemas.microsoft.com/office/drawing/2014/main" id="{4FAAA8C8-4EB7-45F1-BF24-3EF0F4DC44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97348" y="-5798"/>
              <a:ext cx="7294652" cy="6857999"/>
            </a:xfrm>
            <a:custGeom>
              <a:avLst/>
              <a:gdLst>
                <a:gd name="connsiteX0" fmla="*/ 7294652 w 7294652"/>
                <a:gd name="connsiteY0" fmla="*/ 6063030 h 6857999"/>
                <a:gd name="connsiteX1" fmla="*/ 7294652 w 7294652"/>
                <a:gd name="connsiteY1" fmla="*/ 6857999 h 6857999"/>
                <a:gd name="connsiteX2" fmla="*/ 6248575 w 7294652"/>
                <a:gd name="connsiteY2" fmla="*/ 6857999 h 6857999"/>
                <a:gd name="connsiteX3" fmla="*/ 6477898 w 7294652"/>
                <a:gd name="connsiteY3" fmla="*/ 6700973 h 6857999"/>
                <a:gd name="connsiteX4" fmla="*/ 6647884 w 7294652"/>
                <a:gd name="connsiteY4" fmla="*/ 6572752 h 6857999"/>
                <a:gd name="connsiteX5" fmla="*/ 6817698 w 7294652"/>
                <a:gd name="connsiteY5" fmla="*/ 6440235 h 6857999"/>
                <a:gd name="connsiteX6" fmla="*/ 7161451 w 7294652"/>
                <a:gd name="connsiteY6" fmla="*/ 6165232 h 6857999"/>
                <a:gd name="connsiteX7" fmla="*/ 1673436 w 7294652"/>
                <a:gd name="connsiteY7" fmla="*/ 0 h 6857999"/>
                <a:gd name="connsiteX8" fmla="*/ 2394951 w 7294652"/>
                <a:gd name="connsiteY8" fmla="*/ 0 h 6857999"/>
                <a:gd name="connsiteX9" fmla="*/ 2244659 w 7294652"/>
                <a:gd name="connsiteY9" fmla="*/ 100763 h 6857999"/>
                <a:gd name="connsiteX10" fmla="*/ 1743903 w 7294652"/>
                <a:gd name="connsiteY10" fmla="*/ 498975 h 6857999"/>
                <a:gd name="connsiteX11" fmla="*/ 1163821 w 7294652"/>
                <a:gd name="connsiteY11" fmla="*/ 1121514 h 6857999"/>
                <a:gd name="connsiteX12" fmla="*/ 704911 w 7294652"/>
                <a:gd name="connsiteY12" fmla="*/ 1837036 h 6857999"/>
                <a:gd name="connsiteX13" fmla="*/ 393472 w 7294652"/>
                <a:gd name="connsiteY13" fmla="*/ 2627669 h 6857999"/>
                <a:gd name="connsiteX14" fmla="*/ 280032 w 7294652"/>
                <a:gd name="connsiteY14" fmla="*/ 3472097 h 6857999"/>
                <a:gd name="connsiteX15" fmla="*/ 327813 w 7294652"/>
                <a:gd name="connsiteY15" fmla="*/ 3884602 h 6857999"/>
                <a:gd name="connsiteX16" fmla="*/ 469096 w 7294652"/>
                <a:gd name="connsiteY16" fmla="*/ 4270809 h 6857999"/>
                <a:gd name="connsiteX17" fmla="*/ 567581 w 7294652"/>
                <a:gd name="connsiteY17" fmla="*/ 4452482 h 6857999"/>
                <a:gd name="connsiteX18" fmla="*/ 680677 w 7294652"/>
                <a:gd name="connsiteY18" fmla="*/ 4628484 h 6857999"/>
                <a:gd name="connsiteX19" fmla="*/ 941928 w 7294652"/>
                <a:gd name="connsiteY19" fmla="*/ 4968628 h 6857999"/>
                <a:gd name="connsiteX20" fmla="*/ 1224665 w 7294652"/>
                <a:gd name="connsiteY20" fmla="*/ 5311349 h 6857999"/>
                <a:gd name="connsiteX21" fmla="*/ 1365259 w 7294652"/>
                <a:gd name="connsiteY21" fmla="*/ 5490273 h 6857999"/>
                <a:gd name="connsiteX22" fmla="*/ 1432808 w 7294652"/>
                <a:gd name="connsiteY22" fmla="*/ 5577931 h 6857999"/>
                <a:gd name="connsiteX23" fmla="*/ 1498980 w 7294652"/>
                <a:gd name="connsiteY23" fmla="*/ 5662148 h 6857999"/>
                <a:gd name="connsiteX24" fmla="*/ 2067548 w 7294652"/>
                <a:gd name="connsiteY24" fmla="*/ 6283312 h 6857999"/>
                <a:gd name="connsiteX25" fmla="*/ 2369879 w 7294652"/>
                <a:gd name="connsiteY25" fmla="*/ 6562782 h 6857999"/>
                <a:gd name="connsiteX26" fmla="*/ 2686645 w 7294652"/>
                <a:gd name="connsiteY26" fmla="*/ 6820598 h 6857999"/>
                <a:gd name="connsiteX27" fmla="*/ 2738907 w 7294652"/>
                <a:gd name="connsiteY27" fmla="*/ 6857999 h 6857999"/>
                <a:gd name="connsiteX28" fmla="*/ 1731787 w 7294652"/>
                <a:gd name="connsiteY28" fmla="*/ 6857999 h 6857999"/>
                <a:gd name="connsiteX29" fmla="*/ 1607949 w 7294652"/>
                <a:gd name="connsiteY29" fmla="*/ 6732770 h 6857999"/>
                <a:gd name="connsiteX30" fmla="*/ 1309057 w 7294652"/>
                <a:gd name="connsiteY30" fmla="*/ 6370109 h 6857999"/>
                <a:gd name="connsiteX31" fmla="*/ 1048147 w 7294652"/>
                <a:gd name="connsiteY31" fmla="*/ 5986138 h 6857999"/>
                <a:gd name="connsiteX32" fmla="*/ 987131 w 7294652"/>
                <a:gd name="connsiteY32" fmla="*/ 5888512 h 6857999"/>
                <a:gd name="connsiteX33" fmla="*/ 928866 w 7294652"/>
                <a:gd name="connsiteY33" fmla="*/ 5793463 h 6857999"/>
                <a:gd name="connsiteX34" fmla="*/ 813708 w 7294652"/>
                <a:gd name="connsiteY34" fmla="*/ 5609556 h 6857999"/>
                <a:gd name="connsiteX35" fmla="*/ 574972 w 7294652"/>
                <a:gd name="connsiteY35" fmla="*/ 5231598 h 6857999"/>
                <a:gd name="connsiteX36" fmla="*/ 342424 w 7294652"/>
                <a:gd name="connsiteY36" fmla="*/ 4834048 h 6857999"/>
                <a:gd name="connsiteX37" fmla="*/ 237579 w 7294652"/>
                <a:gd name="connsiteY37" fmla="*/ 4623500 h 6857999"/>
                <a:gd name="connsiteX38" fmla="*/ 148373 w 7294652"/>
                <a:gd name="connsiteY38" fmla="*/ 4404356 h 6857999"/>
                <a:gd name="connsiteX39" fmla="*/ 79623 w 7294652"/>
                <a:gd name="connsiteY39" fmla="*/ 4175762 h 6857999"/>
                <a:gd name="connsiteX40" fmla="*/ 54185 w 7294652"/>
                <a:gd name="connsiteY40" fmla="*/ 4059229 h 6857999"/>
                <a:gd name="connsiteX41" fmla="*/ 43013 w 7294652"/>
                <a:gd name="connsiteY41" fmla="*/ 4000790 h 6857999"/>
                <a:gd name="connsiteX42" fmla="*/ 33734 w 7294652"/>
                <a:gd name="connsiteY42" fmla="*/ 3942180 h 6857999"/>
                <a:gd name="connsiteX43" fmla="*/ 45 w 7294652"/>
                <a:gd name="connsiteY43" fmla="*/ 3472097 h 6857999"/>
                <a:gd name="connsiteX44" fmla="*/ 95436 w 7294652"/>
                <a:gd name="connsiteY44" fmla="*/ 2557372 h 6857999"/>
                <a:gd name="connsiteX45" fmla="*/ 382126 w 7294652"/>
                <a:gd name="connsiteY45" fmla="*/ 1680799 h 6857999"/>
                <a:gd name="connsiteX46" fmla="*/ 1457043 w 7294652"/>
                <a:gd name="connsiteY46" fmla="*/ 192176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7294652" h="6857999">
                  <a:moveTo>
                    <a:pt x="7294652" y="6063030"/>
                  </a:moveTo>
                  <a:lnTo>
                    <a:pt x="7294652" y="6857999"/>
                  </a:lnTo>
                  <a:lnTo>
                    <a:pt x="6248575" y="6857999"/>
                  </a:lnTo>
                  <a:lnTo>
                    <a:pt x="6477898" y="6700973"/>
                  </a:lnTo>
                  <a:cubicBezTo>
                    <a:pt x="6534790" y="6659378"/>
                    <a:pt x="6591336" y="6616237"/>
                    <a:pt x="6647884" y="6572752"/>
                  </a:cubicBezTo>
                  <a:cubicBezTo>
                    <a:pt x="6704432" y="6529268"/>
                    <a:pt x="6761151" y="6485095"/>
                    <a:pt x="6817698" y="6440235"/>
                  </a:cubicBezTo>
                  <a:lnTo>
                    <a:pt x="7161451" y="6165232"/>
                  </a:lnTo>
                  <a:close/>
                  <a:moveTo>
                    <a:pt x="1673436" y="0"/>
                  </a:moveTo>
                  <a:lnTo>
                    <a:pt x="2394951" y="0"/>
                  </a:lnTo>
                  <a:lnTo>
                    <a:pt x="2244659" y="100763"/>
                  </a:lnTo>
                  <a:cubicBezTo>
                    <a:pt x="2071051" y="224086"/>
                    <a:pt x="1903860" y="356975"/>
                    <a:pt x="1743903" y="498975"/>
                  </a:cubicBezTo>
                  <a:cubicBezTo>
                    <a:pt x="1533218" y="689638"/>
                    <a:pt x="1339146" y="897902"/>
                    <a:pt x="1163821" y="1121514"/>
                  </a:cubicBezTo>
                  <a:cubicBezTo>
                    <a:pt x="988284" y="1344764"/>
                    <a:pt x="834608" y="1584376"/>
                    <a:pt x="704911" y="1837036"/>
                  </a:cubicBezTo>
                  <a:cubicBezTo>
                    <a:pt x="573950" y="2089059"/>
                    <a:pt x="469577" y="2354041"/>
                    <a:pt x="393472" y="2627669"/>
                  </a:cubicBezTo>
                  <a:cubicBezTo>
                    <a:pt x="318269" y="2902842"/>
                    <a:pt x="280119" y="3186833"/>
                    <a:pt x="280032" y="3472097"/>
                  </a:cubicBezTo>
                  <a:cubicBezTo>
                    <a:pt x="280349" y="3610956"/>
                    <a:pt x="296380" y="3749334"/>
                    <a:pt x="327813" y="3884602"/>
                  </a:cubicBezTo>
                  <a:cubicBezTo>
                    <a:pt x="360878" y="4018046"/>
                    <a:pt x="408244" y="4147540"/>
                    <a:pt x="469096" y="4270809"/>
                  </a:cubicBezTo>
                  <a:cubicBezTo>
                    <a:pt x="499175" y="4332511"/>
                    <a:pt x="532347" y="4393012"/>
                    <a:pt x="567581" y="4452482"/>
                  </a:cubicBezTo>
                  <a:cubicBezTo>
                    <a:pt x="602815" y="4511953"/>
                    <a:pt x="641144" y="4570562"/>
                    <a:pt x="680677" y="4628484"/>
                  </a:cubicBezTo>
                  <a:cubicBezTo>
                    <a:pt x="760771" y="4743985"/>
                    <a:pt x="849802" y="4856048"/>
                    <a:pt x="941928" y="4968628"/>
                  </a:cubicBezTo>
                  <a:cubicBezTo>
                    <a:pt x="1034055" y="5081206"/>
                    <a:pt x="1130994" y="5193958"/>
                    <a:pt x="1224665" y="5311349"/>
                  </a:cubicBezTo>
                  <a:cubicBezTo>
                    <a:pt x="1271987" y="5369787"/>
                    <a:pt x="1318853" y="5429429"/>
                    <a:pt x="1365259" y="5490273"/>
                  </a:cubicBezTo>
                  <a:lnTo>
                    <a:pt x="1432808" y="5577931"/>
                  </a:lnTo>
                  <a:cubicBezTo>
                    <a:pt x="1454979" y="5605947"/>
                    <a:pt x="1476121" y="5634821"/>
                    <a:pt x="1498980" y="5662148"/>
                  </a:cubicBezTo>
                  <a:cubicBezTo>
                    <a:pt x="1676323" y="5880038"/>
                    <a:pt x="1866158" y="6087441"/>
                    <a:pt x="2067548" y="6283312"/>
                  </a:cubicBezTo>
                  <a:cubicBezTo>
                    <a:pt x="2166203" y="6379907"/>
                    <a:pt x="2266974" y="6473064"/>
                    <a:pt x="2369879" y="6562782"/>
                  </a:cubicBezTo>
                  <a:cubicBezTo>
                    <a:pt x="2473005" y="6652331"/>
                    <a:pt x="2577677" y="6738957"/>
                    <a:pt x="2686645" y="6820598"/>
                  </a:cubicBezTo>
                  <a:lnTo>
                    <a:pt x="2738907" y="6857999"/>
                  </a:lnTo>
                  <a:lnTo>
                    <a:pt x="1731787" y="6857999"/>
                  </a:lnTo>
                  <a:lnTo>
                    <a:pt x="1607949" y="6732770"/>
                  </a:lnTo>
                  <a:cubicBezTo>
                    <a:pt x="1501232" y="6617903"/>
                    <a:pt x="1401421" y="6496799"/>
                    <a:pt x="1309057" y="6370109"/>
                  </a:cubicBezTo>
                  <a:cubicBezTo>
                    <a:pt x="1217103" y="6244469"/>
                    <a:pt x="1129618" y="6116590"/>
                    <a:pt x="1048147" y="5986138"/>
                  </a:cubicBezTo>
                  <a:cubicBezTo>
                    <a:pt x="1027179" y="5953825"/>
                    <a:pt x="1007414" y="5920996"/>
                    <a:pt x="987131" y="5888512"/>
                  </a:cubicBezTo>
                  <a:lnTo>
                    <a:pt x="928866" y="5793463"/>
                  </a:lnTo>
                  <a:cubicBezTo>
                    <a:pt x="891568" y="5732276"/>
                    <a:pt x="852725" y="5671260"/>
                    <a:pt x="813708" y="5609556"/>
                  </a:cubicBezTo>
                  <a:lnTo>
                    <a:pt x="574972" y="5231598"/>
                  </a:lnTo>
                  <a:cubicBezTo>
                    <a:pt x="495221" y="5103551"/>
                    <a:pt x="416158" y="4971549"/>
                    <a:pt x="342424" y="4834048"/>
                  </a:cubicBezTo>
                  <a:cubicBezTo>
                    <a:pt x="305641" y="4765298"/>
                    <a:pt x="270236" y="4695343"/>
                    <a:pt x="237579" y="4623500"/>
                  </a:cubicBezTo>
                  <a:cubicBezTo>
                    <a:pt x="204922" y="4551655"/>
                    <a:pt x="175187" y="4478607"/>
                    <a:pt x="148373" y="4404356"/>
                  </a:cubicBezTo>
                  <a:cubicBezTo>
                    <a:pt x="121561" y="4330107"/>
                    <a:pt x="99046" y="4252934"/>
                    <a:pt x="79623" y="4175762"/>
                  </a:cubicBezTo>
                  <a:cubicBezTo>
                    <a:pt x="70514" y="4136916"/>
                    <a:pt x="61577" y="4098245"/>
                    <a:pt x="54185" y="4059229"/>
                  </a:cubicBezTo>
                  <a:lnTo>
                    <a:pt x="43013" y="4000790"/>
                  </a:lnTo>
                  <a:lnTo>
                    <a:pt x="33734" y="3942180"/>
                  </a:lnTo>
                  <a:cubicBezTo>
                    <a:pt x="10461" y="3786581"/>
                    <a:pt x="-801" y="3629416"/>
                    <a:pt x="45" y="3472097"/>
                  </a:cubicBezTo>
                  <a:cubicBezTo>
                    <a:pt x="863" y="3164748"/>
                    <a:pt x="32824" y="2858275"/>
                    <a:pt x="95436" y="2557372"/>
                  </a:cubicBezTo>
                  <a:cubicBezTo>
                    <a:pt x="157549" y="2255281"/>
                    <a:pt x="253728" y="1961216"/>
                    <a:pt x="382126" y="1680799"/>
                  </a:cubicBezTo>
                  <a:cubicBezTo>
                    <a:pt x="639940" y="1120482"/>
                    <a:pt x="1015492" y="619117"/>
                    <a:pt x="1457043" y="192176"/>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Freeform: Shape 64">
              <a:extLst>
                <a:ext uri="{FF2B5EF4-FFF2-40B4-BE49-F238E27FC236}">
                  <a16:creationId xmlns:a16="http://schemas.microsoft.com/office/drawing/2014/main" id="{A77FC097-E4F2-4A45-82E8-3808FA553C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0650" y="-5799"/>
              <a:ext cx="7291350" cy="6858000"/>
            </a:xfrm>
            <a:custGeom>
              <a:avLst/>
              <a:gdLst>
                <a:gd name="connsiteX0" fmla="*/ 7291350 w 7291350"/>
                <a:gd name="connsiteY0" fmla="*/ 5718699 h 6858000"/>
                <a:gd name="connsiteX1" fmla="*/ 7291350 w 7291350"/>
                <a:gd name="connsiteY1" fmla="*/ 6806115 h 6858000"/>
                <a:gd name="connsiteX2" fmla="*/ 7224124 w 7291350"/>
                <a:gd name="connsiteY2" fmla="*/ 6858000 h 6858000"/>
                <a:gd name="connsiteX3" fmla="*/ 5607142 w 7291350"/>
                <a:gd name="connsiteY3" fmla="*/ 6858000 h 6858000"/>
                <a:gd name="connsiteX4" fmla="*/ 5736072 w 7291350"/>
                <a:gd name="connsiteY4" fmla="*/ 6801170 h 6858000"/>
                <a:gd name="connsiteX5" fmla="*/ 6949826 w 7291350"/>
                <a:gd name="connsiteY5" fmla="*/ 5983707 h 6858000"/>
                <a:gd name="connsiteX6" fmla="*/ 7220703 w 7291350"/>
                <a:gd name="connsiteY6" fmla="*/ 5773675 h 6858000"/>
                <a:gd name="connsiteX7" fmla="*/ 7218419 w 7291350"/>
                <a:gd name="connsiteY7" fmla="*/ 0 h 6858000"/>
                <a:gd name="connsiteX8" fmla="*/ 7291350 w 7291350"/>
                <a:gd name="connsiteY8" fmla="*/ 0 h 6858000"/>
                <a:gd name="connsiteX9" fmla="*/ 7291350 w 7291350"/>
                <a:gd name="connsiteY9" fmla="*/ 50138 h 6858000"/>
                <a:gd name="connsiteX10" fmla="*/ 1797607 w 7291350"/>
                <a:gd name="connsiteY10" fmla="*/ 0 h 6858000"/>
                <a:gd name="connsiteX11" fmla="*/ 3385676 w 7291350"/>
                <a:gd name="connsiteY11" fmla="*/ 0 h 6858000"/>
                <a:gd name="connsiteX12" fmla="*/ 3360567 w 7291350"/>
                <a:gd name="connsiteY12" fmla="*/ 11552 h 6858000"/>
                <a:gd name="connsiteX13" fmla="*/ 2267395 w 7291350"/>
                <a:gd name="connsiteY13" fmla="*/ 725831 h 6858000"/>
                <a:gd name="connsiteX14" fmla="*/ 1234074 w 7291350"/>
                <a:gd name="connsiteY14" fmla="*/ 2007171 h 6858000"/>
                <a:gd name="connsiteX15" fmla="*/ 859383 w 7291350"/>
                <a:gd name="connsiteY15" fmla="*/ 3498372 h 6858000"/>
                <a:gd name="connsiteX16" fmla="*/ 1479513 w 7291350"/>
                <a:gd name="connsiteY16" fmla="*/ 4883182 h 6858000"/>
                <a:gd name="connsiteX17" fmla="*/ 1791985 w 7291350"/>
                <a:gd name="connsiteY17" fmla="*/ 5322671 h 6858000"/>
                <a:gd name="connsiteX18" fmla="*/ 3397295 w 7291350"/>
                <a:gd name="connsiteY18" fmla="*/ 6784567 h 6858000"/>
                <a:gd name="connsiteX19" fmla="*/ 3590446 w 7291350"/>
                <a:gd name="connsiteY19" fmla="*/ 6858000 h 6858000"/>
                <a:gd name="connsiteX20" fmla="*/ 1970757 w 7291350"/>
                <a:gd name="connsiteY20" fmla="*/ 6858000 h 6858000"/>
                <a:gd name="connsiteX21" fmla="*/ 1735872 w 7291350"/>
                <a:gd name="connsiteY21" fmla="*/ 6627685 h 6858000"/>
                <a:gd name="connsiteX22" fmla="*/ 1080932 w 7291350"/>
                <a:gd name="connsiteY22" fmla="*/ 5805127 h 6858000"/>
                <a:gd name="connsiteX23" fmla="*/ 0 w 7291350"/>
                <a:gd name="connsiteY23" fmla="*/ 3498372 h 6858000"/>
                <a:gd name="connsiteX24" fmla="*/ 1708174 w 7291350"/>
                <a:gd name="connsiteY24"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91350" h="6858000">
                  <a:moveTo>
                    <a:pt x="7291350" y="5718699"/>
                  </a:moveTo>
                  <a:lnTo>
                    <a:pt x="7291350" y="6806115"/>
                  </a:lnTo>
                  <a:lnTo>
                    <a:pt x="7224124" y="6858000"/>
                  </a:lnTo>
                  <a:lnTo>
                    <a:pt x="5607142" y="6858000"/>
                  </a:lnTo>
                  <a:lnTo>
                    <a:pt x="5736072" y="6801170"/>
                  </a:lnTo>
                  <a:cubicBezTo>
                    <a:pt x="6122313" y="6616106"/>
                    <a:pt x="6503069" y="6332805"/>
                    <a:pt x="6949826" y="5983707"/>
                  </a:cubicBezTo>
                  <a:cubicBezTo>
                    <a:pt x="7041094" y="5912378"/>
                    <a:pt x="7132358" y="5842426"/>
                    <a:pt x="7220703" y="5773675"/>
                  </a:cubicBezTo>
                  <a:close/>
                  <a:moveTo>
                    <a:pt x="7218419" y="0"/>
                  </a:moveTo>
                  <a:lnTo>
                    <a:pt x="7291350" y="0"/>
                  </a:lnTo>
                  <a:lnTo>
                    <a:pt x="7291350" y="50138"/>
                  </a:lnTo>
                  <a:close/>
                  <a:moveTo>
                    <a:pt x="1797607" y="0"/>
                  </a:moveTo>
                  <a:lnTo>
                    <a:pt x="3385676" y="0"/>
                  </a:lnTo>
                  <a:lnTo>
                    <a:pt x="3360567" y="11552"/>
                  </a:lnTo>
                  <a:cubicBezTo>
                    <a:pt x="2968013" y="202286"/>
                    <a:pt x="2600620" y="442170"/>
                    <a:pt x="2267395" y="725831"/>
                  </a:cubicBezTo>
                  <a:cubicBezTo>
                    <a:pt x="1824986" y="1104820"/>
                    <a:pt x="1477279" y="1536057"/>
                    <a:pt x="1234074" y="2007171"/>
                  </a:cubicBezTo>
                  <a:cubicBezTo>
                    <a:pt x="985368" y="2488770"/>
                    <a:pt x="859383" y="2990476"/>
                    <a:pt x="859383" y="3498372"/>
                  </a:cubicBezTo>
                  <a:cubicBezTo>
                    <a:pt x="859383" y="4010222"/>
                    <a:pt x="1060651" y="4308942"/>
                    <a:pt x="1479513" y="4883182"/>
                  </a:cubicBezTo>
                  <a:cubicBezTo>
                    <a:pt x="1580577" y="5021714"/>
                    <a:pt x="1685078" y="5164888"/>
                    <a:pt x="1791985" y="5322671"/>
                  </a:cubicBezTo>
                  <a:cubicBezTo>
                    <a:pt x="2283419" y="6046950"/>
                    <a:pt x="2796809" y="6521439"/>
                    <a:pt x="3397295" y="6784567"/>
                  </a:cubicBezTo>
                  <a:lnTo>
                    <a:pt x="3590446" y="6858000"/>
                  </a:lnTo>
                  <a:lnTo>
                    <a:pt x="1970757" y="6858000"/>
                  </a:lnTo>
                  <a:lnTo>
                    <a:pt x="1735872" y="6627685"/>
                  </a:lnTo>
                  <a:cubicBezTo>
                    <a:pt x="1502484" y="6382823"/>
                    <a:pt x="1285774" y="6107254"/>
                    <a:pt x="1080932" y="5805127"/>
                  </a:cubicBezTo>
                  <a:cubicBezTo>
                    <a:pt x="556365" y="5032027"/>
                    <a:pt x="0" y="4501616"/>
                    <a:pt x="0" y="3498372"/>
                  </a:cubicBezTo>
                  <a:cubicBezTo>
                    <a:pt x="0" y="2160829"/>
                    <a:pt x="685186" y="949872"/>
                    <a:pt x="1708174" y="7330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Freeform: Shape 65">
              <a:extLst>
                <a:ext uri="{FF2B5EF4-FFF2-40B4-BE49-F238E27FC236}">
                  <a16:creationId xmlns:a16="http://schemas.microsoft.com/office/drawing/2014/main" id="{D0DF88B0-FA8A-47F5-8EAC-1880B1A51B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22894" y="-5799"/>
              <a:ext cx="7269107" cy="6858000"/>
            </a:xfrm>
            <a:custGeom>
              <a:avLst/>
              <a:gdLst>
                <a:gd name="connsiteX0" fmla="*/ 7269107 w 7269107"/>
                <a:gd name="connsiteY0" fmla="*/ 5518449 h 6858000"/>
                <a:gd name="connsiteX1" fmla="*/ 7269107 w 7269107"/>
                <a:gd name="connsiteY1" fmla="*/ 6823281 h 6858000"/>
                <a:gd name="connsiteX2" fmla="*/ 7224122 w 7269107"/>
                <a:gd name="connsiteY2" fmla="*/ 6858000 h 6858000"/>
                <a:gd name="connsiteX3" fmla="*/ 4927054 w 7269107"/>
                <a:gd name="connsiteY3" fmla="*/ 6858000 h 6858000"/>
                <a:gd name="connsiteX4" fmla="*/ 4982167 w 7269107"/>
                <a:gd name="connsiteY4" fmla="*/ 6852876 h 6858000"/>
                <a:gd name="connsiteX5" fmla="*/ 5743768 w 7269107"/>
                <a:gd name="connsiteY5" fmla="*/ 6606245 h 6858000"/>
                <a:gd name="connsiteX6" fmla="*/ 6843778 w 7269107"/>
                <a:gd name="connsiteY6" fmla="*/ 5848440 h 6858000"/>
                <a:gd name="connsiteX7" fmla="*/ 7115515 w 7269107"/>
                <a:gd name="connsiteY7" fmla="*/ 5637891 h 6858000"/>
                <a:gd name="connsiteX8" fmla="*/ 6870111 w 7269107"/>
                <a:gd name="connsiteY8" fmla="*/ 0 h 6858000"/>
                <a:gd name="connsiteX9" fmla="*/ 7269107 w 7269107"/>
                <a:gd name="connsiteY9" fmla="*/ 0 h 6858000"/>
                <a:gd name="connsiteX10" fmla="*/ 7269107 w 7269107"/>
                <a:gd name="connsiteY10" fmla="*/ 243137 h 6858000"/>
                <a:gd name="connsiteX11" fmla="*/ 7089989 w 7269107"/>
                <a:gd name="connsiteY11" fmla="*/ 119955 h 6858000"/>
                <a:gd name="connsiteX12" fmla="*/ 6952948 w 7269107"/>
                <a:gd name="connsiteY12" fmla="*/ 41521 h 6858000"/>
                <a:gd name="connsiteX13" fmla="*/ 1797606 w 7269107"/>
                <a:gd name="connsiteY13" fmla="*/ 0 h 6858000"/>
                <a:gd name="connsiteX14" fmla="*/ 3815328 w 7269107"/>
                <a:gd name="connsiteY14" fmla="*/ 0 h 6858000"/>
                <a:gd name="connsiteX15" fmla="*/ 3627371 w 7269107"/>
                <a:gd name="connsiteY15" fmla="*/ 77142 h 6858000"/>
                <a:gd name="connsiteX16" fmla="*/ 2379115 w 7269107"/>
                <a:gd name="connsiteY16" fmla="*/ 856285 h 6858000"/>
                <a:gd name="connsiteX17" fmla="*/ 1386699 w 7269107"/>
                <a:gd name="connsiteY17" fmla="*/ 2086062 h 6858000"/>
                <a:gd name="connsiteX18" fmla="*/ 1031258 w 7269107"/>
                <a:gd name="connsiteY18" fmla="*/ 3498372 h 6858000"/>
                <a:gd name="connsiteX19" fmla="*/ 1618904 w 7269107"/>
                <a:gd name="connsiteY19" fmla="*/ 4781604 h 6858000"/>
                <a:gd name="connsiteX20" fmla="*/ 1934812 w 7269107"/>
                <a:gd name="connsiteY20" fmla="*/ 5225904 h 6858000"/>
                <a:gd name="connsiteX21" fmla="*/ 3140010 w 7269107"/>
                <a:gd name="connsiteY21" fmla="*/ 6456196 h 6858000"/>
                <a:gd name="connsiteX22" fmla="*/ 4281662 w 7269107"/>
                <a:gd name="connsiteY22" fmla="*/ 6843305 h 6858000"/>
                <a:gd name="connsiteX23" fmla="*/ 4449058 w 7269107"/>
                <a:gd name="connsiteY23" fmla="*/ 6858000 h 6858000"/>
                <a:gd name="connsiteX24" fmla="*/ 1970756 w 7269107"/>
                <a:gd name="connsiteY24" fmla="*/ 6858000 h 6858000"/>
                <a:gd name="connsiteX25" fmla="*/ 1735871 w 7269107"/>
                <a:gd name="connsiteY25" fmla="*/ 6627685 h 6858000"/>
                <a:gd name="connsiteX26" fmla="*/ 1080930 w 7269107"/>
                <a:gd name="connsiteY26" fmla="*/ 5805127 h 6858000"/>
                <a:gd name="connsiteX27" fmla="*/ 0 w 7269107"/>
                <a:gd name="connsiteY27" fmla="*/ 3498372 h 6858000"/>
                <a:gd name="connsiteX28" fmla="*/ 1708172 w 7269107"/>
                <a:gd name="connsiteY28" fmla="*/ 7330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69107" h="6858000">
                  <a:moveTo>
                    <a:pt x="7269107" y="5518449"/>
                  </a:moveTo>
                  <a:lnTo>
                    <a:pt x="7269107" y="6823281"/>
                  </a:lnTo>
                  <a:lnTo>
                    <a:pt x="7224122" y="6858000"/>
                  </a:lnTo>
                  <a:lnTo>
                    <a:pt x="4927054" y="6858000"/>
                  </a:lnTo>
                  <a:lnTo>
                    <a:pt x="4982167" y="6852876"/>
                  </a:lnTo>
                  <a:cubicBezTo>
                    <a:pt x="5236517" y="6821036"/>
                    <a:pt x="5483373" y="6740566"/>
                    <a:pt x="5743768" y="6606245"/>
                  </a:cubicBezTo>
                  <a:cubicBezTo>
                    <a:pt x="6099551" y="6422337"/>
                    <a:pt x="6452586" y="6154209"/>
                    <a:pt x="6843778" y="5848440"/>
                  </a:cubicBezTo>
                  <a:cubicBezTo>
                    <a:pt x="6935559" y="5776768"/>
                    <a:pt x="7026997" y="5706642"/>
                    <a:pt x="7115515" y="5637891"/>
                  </a:cubicBezTo>
                  <a:close/>
                  <a:moveTo>
                    <a:pt x="6870111" y="0"/>
                  </a:moveTo>
                  <a:lnTo>
                    <a:pt x="7269107" y="0"/>
                  </a:lnTo>
                  <a:lnTo>
                    <a:pt x="7269107" y="243137"/>
                  </a:lnTo>
                  <a:lnTo>
                    <a:pt x="7089989" y="119955"/>
                  </a:lnTo>
                  <a:cubicBezTo>
                    <a:pt x="7045081" y="92581"/>
                    <a:pt x="6999384" y="66425"/>
                    <a:pt x="6952948" y="41521"/>
                  </a:cubicBezTo>
                  <a:close/>
                  <a:moveTo>
                    <a:pt x="1797606" y="0"/>
                  </a:moveTo>
                  <a:lnTo>
                    <a:pt x="3815328" y="0"/>
                  </a:lnTo>
                  <a:lnTo>
                    <a:pt x="3627371" y="77142"/>
                  </a:lnTo>
                  <a:cubicBezTo>
                    <a:pt x="3175548" y="273822"/>
                    <a:pt x="2754868" y="536281"/>
                    <a:pt x="2379115" y="856285"/>
                  </a:cubicBezTo>
                  <a:cubicBezTo>
                    <a:pt x="1959736" y="1215679"/>
                    <a:pt x="1616497" y="1640901"/>
                    <a:pt x="1386699" y="2086062"/>
                  </a:cubicBezTo>
                  <a:cubicBezTo>
                    <a:pt x="1151572" y="2543083"/>
                    <a:pt x="1031258" y="3018150"/>
                    <a:pt x="1031258" y="3498372"/>
                  </a:cubicBezTo>
                  <a:cubicBezTo>
                    <a:pt x="1031258" y="3957455"/>
                    <a:pt x="1211213" y="4223692"/>
                    <a:pt x="1618904" y="4781604"/>
                  </a:cubicBezTo>
                  <a:cubicBezTo>
                    <a:pt x="1720826" y="4921339"/>
                    <a:pt x="1826186" y="5065887"/>
                    <a:pt x="1934812" y="5225904"/>
                  </a:cubicBezTo>
                  <a:cubicBezTo>
                    <a:pt x="2318957" y="5792064"/>
                    <a:pt x="2713069" y="6194600"/>
                    <a:pt x="3140010" y="6456196"/>
                  </a:cubicBezTo>
                  <a:cubicBezTo>
                    <a:pt x="3479423" y="6664512"/>
                    <a:pt x="3855769" y="6792387"/>
                    <a:pt x="4281662" y="6843305"/>
                  </a:cubicBezTo>
                  <a:lnTo>
                    <a:pt x="4449058" y="6858000"/>
                  </a:lnTo>
                  <a:lnTo>
                    <a:pt x="1970756" y="6858000"/>
                  </a:lnTo>
                  <a:lnTo>
                    <a:pt x="1735871" y="6627685"/>
                  </a:lnTo>
                  <a:cubicBezTo>
                    <a:pt x="1502482" y="6382823"/>
                    <a:pt x="1285773" y="6107254"/>
                    <a:pt x="1080930" y="5805127"/>
                  </a:cubicBezTo>
                  <a:cubicBezTo>
                    <a:pt x="556364" y="5032027"/>
                    <a:pt x="0" y="4501616"/>
                    <a:pt x="0" y="3498372"/>
                  </a:cubicBezTo>
                  <a:cubicBezTo>
                    <a:pt x="0" y="2160829"/>
                    <a:pt x="685185" y="949872"/>
                    <a:pt x="1708172" y="73302"/>
                  </a:cubicBezTo>
                  <a:close/>
                </a:path>
              </a:pathLst>
            </a:custGeom>
            <a:gradFill>
              <a:gsLst>
                <a:gs pos="2000">
                  <a:schemeClr val="bg1">
                    <a:alpha val="10000"/>
                  </a:schemeClr>
                </a:gs>
                <a:gs pos="5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Content Placeholder 3">
            <a:extLst>
              <a:ext uri="{FF2B5EF4-FFF2-40B4-BE49-F238E27FC236}">
                <a16:creationId xmlns:a16="http://schemas.microsoft.com/office/drawing/2014/main" id="{579E3E81-DEB4-2A4E-EB1C-66104E9C938E}"/>
              </a:ext>
            </a:extLst>
          </p:cNvPr>
          <p:cNvSpPr>
            <a:spLocks noGrp="1"/>
          </p:cNvSpPr>
          <p:nvPr>
            <p:ph sz="half" idx="2"/>
          </p:nvPr>
        </p:nvSpPr>
        <p:spPr>
          <a:xfrm>
            <a:off x="6632812" y="1032987"/>
            <a:ext cx="4919108" cy="4792027"/>
          </a:xfrm>
        </p:spPr>
        <p:txBody>
          <a:bodyPr vert="horz" lIns="91440" tIns="45720" rIns="91440" bIns="45720" rtlCol="0" anchor="ctr">
            <a:normAutofit/>
          </a:bodyPr>
          <a:lstStyle/>
          <a:p>
            <a:pPr marL="0"/>
            <a:r>
              <a:rPr lang="en-US" sz="2000" b="1">
                <a:solidFill>
                  <a:schemeClr val="tx2"/>
                </a:solidFill>
              </a:rPr>
              <a:t>Showmen</a:t>
            </a:r>
          </a:p>
          <a:p>
            <a:pPr marL="0"/>
            <a:r>
              <a:rPr lang="en-US" sz="2000">
                <a:solidFill>
                  <a:schemeClr val="tx2"/>
                </a:solidFill>
              </a:rPr>
              <a:t>Show People are a cultural minority that have owned and operated funfairs and circuses for many generations and their identity is connected to their family businesses. They operate rides and attractions that can be seen throughout the summer months at funfairs. They generally have winter quarters where the family settles to repair the machinery that they operate and prepare for the next travelling season. </a:t>
            </a:r>
          </a:p>
        </p:txBody>
      </p:sp>
    </p:spTree>
    <p:extLst>
      <p:ext uri="{BB962C8B-B14F-4D97-AF65-F5344CB8AC3E}">
        <p14:creationId xmlns:p14="http://schemas.microsoft.com/office/powerpoint/2010/main" val="22914801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0" name="Rectangle 41">
            <a:extLst>
              <a:ext uri="{FF2B5EF4-FFF2-40B4-BE49-F238E27FC236}">
                <a16:creationId xmlns:a16="http://schemas.microsoft.com/office/drawing/2014/main" id="{87BF42CA-AD55-48B4-8949-C4DCA60A6A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Rectangle 43">
            <a:extLst>
              <a:ext uri="{FF2B5EF4-FFF2-40B4-BE49-F238E27FC236}">
                <a16:creationId xmlns:a16="http://schemas.microsoft.com/office/drawing/2014/main" id="{66AE1D3D-3106-4CB2-AA7C-0C1642AC0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62" name="Group 45">
            <a:extLst>
              <a:ext uri="{FF2B5EF4-FFF2-40B4-BE49-F238E27FC236}">
                <a16:creationId xmlns:a16="http://schemas.microsoft.com/office/drawing/2014/main" id="{0A31B6AF-B711-4CDB-8C2B-16E963DDC4C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37" y="0"/>
            <a:ext cx="5646974" cy="6483075"/>
            <a:chOff x="-19221" y="0"/>
            <a:chExt cx="5646974" cy="6483075"/>
          </a:xfrm>
        </p:grpSpPr>
        <p:sp>
          <p:nvSpPr>
            <p:cNvPr id="47" name="Freeform: Shape 46">
              <a:extLst>
                <a:ext uri="{FF2B5EF4-FFF2-40B4-BE49-F238E27FC236}">
                  <a16:creationId xmlns:a16="http://schemas.microsoft.com/office/drawing/2014/main" id="{CA818331-E13C-49C6-B98D-A60AD0E85AE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37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Freeform: Shape 47">
              <a:extLst>
                <a:ext uri="{FF2B5EF4-FFF2-40B4-BE49-F238E27FC236}">
                  <a16:creationId xmlns:a16="http://schemas.microsoft.com/office/drawing/2014/main" id="{67C4629D-4AB7-48D4-A61B-1AE1837A78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54000">
                  <a:schemeClr val="accent6">
                    <a:alpha val="10000"/>
                  </a:schemeClr>
                </a:gs>
                <a:gs pos="100000">
                  <a:schemeClr val="bg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Freeform: Shape 48">
              <a:extLst>
                <a:ext uri="{FF2B5EF4-FFF2-40B4-BE49-F238E27FC236}">
                  <a16:creationId xmlns:a16="http://schemas.microsoft.com/office/drawing/2014/main" id="{D1E30050-9FC4-4CC7-8C0B-BF5EFD1064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Freeform: Shape 49">
              <a:extLst>
                <a:ext uri="{FF2B5EF4-FFF2-40B4-BE49-F238E27FC236}">
                  <a16:creationId xmlns:a16="http://schemas.microsoft.com/office/drawing/2014/main" id="{E7E03733-50FD-49A6-B226-40F6A0AD454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Freeform: Shape 50">
              <a:extLst>
                <a:ext uri="{FF2B5EF4-FFF2-40B4-BE49-F238E27FC236}">
                  <a16:creationId xmlns:a16="http://schemas.microsoft.com/office/drawing/2014/main" id="{8A614510-A9F4-41B6-B78E-F49E390C7E4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74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Title 3">
            <a:extLst>
              <a:ext uri="{FF2B5EF4-FFF2-40B4-BE49-F238E27FC236}">
                <a16:creationId xmlns:a16="http://schemas.microsoft.com/office/drawing/2014/main" id="{8B7AB77E-F879-EE00-07CA-BE0A84000960}"/>
              </a:ext>
            </a:extLst>
          </p:cNvPr>
          <p:cNvSpPr>
            <a:spLocks noGrp="1"/>
          </p:cNvSpPr>
          <p:nvPr>
            <p:ph type="title"/>
          </p:nvPr>
        </p:nvSpPr>
        <p:spPr>
          <a:xfrm>
            <a:off x="804672" y="2053641"/>
            <a:ext cx="3669161" cy="2760098"/>
          </a:xfrm>
        </p:spPr>
        <p:txBody>
          <a:bodyPr vert="horz" lIns="91440" tIns="45720" rIns="91440" bIns="45720" rtlCol="0">
            <a:normAutofit/>
          </a:bodyPr>
          <a:lstStyle/>
          <a:p>
            <a:r>
              <a:rPr lang="en-US" sz="4000" kern="1200">
                <a:solidFill>
                  <a:schemeClr val="tx2"/>
                </a:solidFill>
                <a:latin typeface="+mj-lt"/>
                <a:ea typeface="+mj-ea"/>
                <a:cs typeface="+mj-cs"/>
              </a:rPr>
              <a:t>“New Travellers” </a:t>
            </a:r>
          </a:p>
        </p:txBody>
      </p:sp>
      <p:sp>
        <p:nvSpPr>
          <p:cNvPr id="5" name="Content Placeholder 4">
            <a:extLst>
              <a:ext uri="{FF2B5EF4-FFF2-40B4-BE49-F238E27FC236}">
                <a16:creationId xmlns:a16="http://schemas.microsoft.com/office/drawing/2014/main" id="{6F9FF567-4FE2-E78B-D8CE-AA42CA6C2CD0}"/>
              </a:ext>
            </a:extLst>
          </p:cNvPr>
          <p:cNvSpPr>
            <a:spLocks noGrp="1"/>
          </p:cNvSpPr>
          <p:nvPr>
            <p:ph idx="1"/>
          </p:nvPr>
        </p:nvSpPr>
        <p:spPr>
          <a:xfrm>
            <a:off x="6090574" y="801866"/>
            <a:ext cx="5306084" cy="5230634"/>
          </a:xfrm>
          <a:noFill/>
          <a:ln>
            <a:noFill/>
          </a:ln>
        </p:spPr>
        <p:txBody>
          <a:bodyPr vert="horz" lIns="91440" tIns="45720" rIns="91440" bIns="45720" rtlCol="0" anchor="ctr">
            <a:normAutofit/>
          </a:bodyPr>
          <a:lstStyle/>
          <a:p>
            <a:pPr>
              <a:spcAft>
                <a:spcPts val="600"/>
              </a:spcAft>
            </a:pPr>
            <a:r>
              <a:rPr lang="en-US" sz="1800">
                <a:solidFill>
                  <a:schemeClr val="tx2"/>
                </a:solidFill>
              </a:rPr>
              <a:t>The term New Travellers refers to people sometimes referred to as “New Age Travellers”. They are generally people who have taken to life ‘on the road’ in their own lifetime, though some New Traveller families claim to have been on the road for three consecutive generations. The New Traveller culture grew out of the hippie and free-festival movements of the 1960s and 1970s.</a:t>
            </a:r>
          </a:p>
        </p:txBody>
      </p:sp>
    </p:spTree>
    <p:extLst>
      <p:ext uri="{BB962C8B-B14F-4D97-AF65-F5344CB8AC3E}">
        <p14:creationId xmlns:p14="http://schemas.microsoft.com/office/powerpoint/2010/main" val="207782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66E760E-5595-A88B-DD2B-FA9958CF330E}"/>
              </a:ext>
            </a:extLst>
          </p:cNvPr>
          <p:cNvSpPr txBox="1"/>
          <p:nvPr/>
        </p:nvSpPr>
        <p:spPr>
          <a:xfrm>
            <a:off x="838200" y="1180214"/>
            <a:ext cx="10570535" cy="480131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The living situation varies greatly.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Some GRT live in houses or flats (often referred to as bricks and mortar), some live in chalets on private land with only a small number of neighbours, and others on large sites owned and managed by the local authority.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Some Gypsy Travellers continue to live a mostly nomadic lifestyle, stopping at transit sites, or on the side of the road where they can; however, this is becoming increasingly difficult. There is a lack of authorised stopping places, apprehension about being moved on by police if they stop elsewhere, and fears of prosecution because of the recently introduced Police, Crime, Sentencing and Courts Act (2022).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Increasing provision of permanent and transit sites, designed through consultation with communities, is a way forward in addressing the current housing and accommodation challenges reported by Gypsies and Travellers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01C44DEB-40C4-1773-9CAB-FAB6AD87A07A}"/>
              </a:ext>
            </a:extLst>
          </p:cNvPr>
          <p:cNvSpPr>
            <a:spLocks noGrp="1"/>
          </p:cNvSpPr>
          <p:nvPr>
            <p:ph type="title"/>
          </p:nvPr>
        </p:nvSpPr>
        <p:spPr>
          <a:xfrm>
            <a:off x="838200" y="365126"/>
            <a:ext cx="4446181" cy="644968"/>
          </a:xfrm>
        </p:spPr>
        <p:txBody>
          <a:bodyPr>
            <a:normAutofit fontScale="90000"/>
          </a:bodyPr>
          <a:lstStyle/>
          <a:p>
            <a:r>
              <a:rPr lang="en-GB" dirty="0"/>
              <a:t>Housing </a:t>
            </a:r>
          </a:p>
        </p:txBody>
      </p:sp>
    </p:spTree>
    <p:extLst>
      <p:ext uri="{BB962C8B-B14F-4D97-AF65-F5344CB8AC3E}">
        <p14:creationId xmlns:p14="http://schemas.microsoft.com/office/powerpoint/2010/main" val="34886026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9678E-4E9A-3222-4DDF-E180FA377650}"/>
              </a:ext>
            </a:extLst>
          </p:cNvPr>
          <p:cNvSpPr>
            <a:spLocks noGrp="1"/>
          </p:cNvSpPr>
          <p:nvPr>
            <p:ph type="title"/>
          </p:nvPr>
        </p:nvSpPr>
        <p:spPr>
          <a:xfrm>
            <a:off x="838200" y="365126"/>
            <a:ext cx="10515600" cy="719396"/>
          </a:xfrm>
        </p:spPr>
        <p:txBody>
          <a:bodyPr>
            <a:noAutofit/>
          </a:bodyPr>
          <a:lstStyle/>
          <a:p>
            <a:br>
              <a:rPr lang="en-GB" sz="2400" dirty="0"/>
            </a:br>
            <a:br>
              <a:rPr lang="en-GB" sz="2400" dirty="0"/>
            </a:br>
            <a:br>
              <a:rPr lang="en-GB" sz="2400" dirty="0"/>
            </a:br>
            <a:br>
              <a:rPr lang="en-GB" sz="2400" dirty="0"/>
            </a:br>
            <a:br>
              <a:rPr lang="en-GB" sz="2400" dirty="0"/>
            </a:br>
            <a:br>
              <a:rPr lang="en-GB" sz="2400" dirty="0"/>
            </a:br>
            <a:r>
              <a:rPr lang="en-GB" sz="2400" b="1" dirty="0"/>
              <a:t>Families and households</a:t>
            </a:r>
            <a:br>
              <a:rPr lang="en-GB" sz="2400" dirty="0"/>
            </a:br>
            <a:br>
              <a:rPr lang="en-GB" sz="2400" dirty="0"/>
            </a:br>
            <a:r>
              <a:rPr lang="en-GB" sz="2400" dirty="0"/>
              <a:t>People aged under 18 made up over a third (36%) of the Gypsy or Irish Traveller population, higher than the national average of 21%.</a:t>
            </a:r>
            <a:br>
              <a:rPr lang="en-GB" sz="2400" dirty="0"/>
            </a:br>
            <a:br>
              <a:rPr lang="en-GB" sz="2400" dirty="0"/>
            </a:br>
            <a:r>
              <a:rPr lang="en-GB" sz="2400" dirty="0"/>
              <a:t>18.0% of Gypsy or Irish Traveller people were aged 50 and above, lower than the national average of 35.0%.</a:t>
            </a:r>
          </a:p>
        </p:txBody>
      </p:sp>
      <p:sp>
        <p:nvSpPr>
          <p:cNvPr id="4" name="TextBox 3">
            <a:extLst>
              <a:ext uri="{FF2B5EF4-FFF2-40B4-BE49-F238E27FC236}">
                <a16:creationId xmlns:a16="http://schemas.microsoft.com/office/drawing/2014/main" id="{17B0DA60-8B14-78AE-D774-D12B0282A938}"/>
              </a:ext>
            </a:extLst>
          </p:cNvPr>
          <p:cNvSpPr txBox="1"/>
          <p:nvPr/>
        </p:nvSpPr>
        <p:spPr>
          <a:xfrm>
            <a:off x="838200" y="3561377"/>
            <a:ext cx="10677746"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Light" panose="020F0302020204030204"/>
                <a:ea typeface="+mn-ea"/>
                <a:cs typeface="+mn-cs"/>
              </a:rPr>
              <a:t>Across all household types, 44.9% of Gypsy or Irish Traveller households had dependent children, compared with an average of 29.1%.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Light"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alibri Light" panose="020F0302020204030204"/>
                <a:ea typeface="+mn-ea"/>
                <a:cs typeface="+mn-cs"/>
              </a:rPr>
              <a:t>8.4% of Gypsy or Irish Traveller households were made up of pensioners (either couples, single pensioners, or other households where everyone was aged 65 and over), compared with 20.9% on average.</a:t>
            </a:r>
          </a:p>
        </p:txBody>
      </p:sp>
    </p:spTree>
    <p:extLst>
      <p:ext uri="{BB962C8B-B14F-4D97-AF65-F5344CB8AC3E}">
        <p14:creationId xmlns:p14="http://schemas.microsoft.com/office/powerpoint/2010/main" val="545985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44CE1-7BCD-8400-DF6D-E00D5587C2CA}"/>
              </a:ext>
            </a:extLst>
          </p:cNvPr>
          <p:cNvSpPr>
            <a:spLocks noGrp="1"/>
          </p:cNvSpPr>
          <p:nvPr>
            <p:ph type="title"/>
          </p:nvPr>
        </p:nvSpPr>
        <p:spPr>
          <a:xfrm>
            <a:off x="425302" y="1020726"/>
            <a:ext cx="10928498" cy="669962"/>
          </a:xfrm>
        </p:spPr>
        <p:txBody>
          <a:bodyPr>
            <a:normAutofit fontScale="90000"/>
          </a:bodyPr>
          <a:lstStyle/>
          <a:p>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r>
              <a:rPr lang="en-GB" sz="3100" b="1" dirty="0"/>
              <a:t>Education </a:t>
            </a:r>
            <a:br>
              <a:rPr lang="en-GB" sz="2400" dirty="0"/>
            </a:br>
            <a:br>
              <a:rPr lang="en-GB" sz="2400" dirty="0"/>
            </a:br>
            <a:r>
              <a:rPr lang="en-GB" sz="2400" dirty="0"/>
              <a:t>At all key stages, Gypsy, Roma and Irish Traveller pupils’ attainment was below the national average.</a:t>
            </a:r>
            <a:br>
              <a:rPr lang="en-GB" sz="2400" dirty="0"/>
            </a:br>
            <a:br>
              <a:rPr lang="en-GB" sz="2400" dirty="0"/>
            </a:br>
            <a:r>
              <a:rPr lang="en-GB" sz="2400" dirty="0"/>
              <a:t> In the 2018 to 2019 school year, 19% of  Gypsy or Roma pupils, and 26% of Irish Traveller pupils met the expected standard in key stage 2 reading, writing and maths. These were the 2 lowest percentages out of all ethnic groups.</a:t>
            </a:r>
            <a:br>
              <a:rPr lang="en-GB" sz="2400" dirty="0"/>
            </a:br>
            <a:br>
              <a:rPr lang="en-GB" sz="2400" dirty="0"/>
            </a:br>
            <a:r>
              <a:rPr lang="en-GB" sz="2400" dirty="0"/>
              <a:t>Gypsy or Roma (58%) and Irish Traveller (59%) pupils were the least likely to stay in education after GCSEs (and equivalent qualifications). </a:t>
            </a:r>
            <a:br>
              <a:rPr lang="en-GB" sz="2400" dirty="0"/>
            </a:br>
            <a:br>
              <a:rPr lang="en-GB" sz="2400" dirty="0"/>
            </a:br>
            <a:br>
              <a:rPr lang="en-GB" sz="2400" dirty="0"/>
            </a:br>
            <a:r>
              <a:rPr lang="en-GB" sz="2400" dirty="0"/>
              <a:t>In the 2019 to 2020 school year, the suspension rates were 15.28% for Gypsy or Roma pupils, and 10.12% for Irish Traveller pupils – the highest rates out of all ethnic groups.</a:t>
            </a:r>
            <a:br>
              <a:rPr lang="en-GB" sz="2400" dirty="0"/>
            </a:br>
            <a:br>
              <a:rPr lang="en-GB" sz="2400" dirty="0"/>
            </a:br>
            <a:r>
              <a:rPr lang="en-GB" sz="2400" dirty="0"/>
              <a:t>Also, the highest permanent exclusion rates were among Gypsy or Roma pupils (0.23%, or 23 exclusions for every 10,000 pupils). Irish Traveller pupils were permanently excluded at a rate of 0.14%, or 14 exclusions for every 10,000 pupils.</a:t>
            </a:r>
          </a:p>
        </p:txBody>
      </p:sp>
      <p:pic>
        <p:nvPicPr>
          <p:cNvPr id="3" name="Picture 2">
            <a:extLst>
              <a:ext uri="{FF2B5EF4-FFF2-40B4-BE49-F238E27FC236}">
                <a16:creationId xmlns:a16="http://schemas.microsoft.com/office/drawing/2014/main" id="{CC984491-A0F4-46E7-40CF-38A9A47D375E}"/>
              </a:ext>
            </a:extLst>
          </p:cNvPr>
          <p:cNvPicPr>
            <a:picLocks noChangeAspect="1"/>
          </p:cNvPicPr>
          <p:nvPr/>
        </p:nvPicPr>
        <p:blipFill>
          <a:blip r:embed="rId2"/>
          <a:stretch>
            <a:fillRect/>
          </a:stretch>
        </p:blipFill>
        <p:spPr>
          <a:xfrm>
            <a:off x="10747195" y="132358"/>
            <a:ext cx="1213209" cy="1213209"/>
          </a:xfrm>
          <a:prstGeom prst="rect">
            <a:avLst/>
          </a:prstGeom>
        </p:spPr>
      </p:pic>
    </p:spTree>
    <p:extLst>
      <p:ext uri="{BB962C8B-B14F-4D97-AF65-F5344CB8AC3E}">
        <p14:creationId xmlns:p14="http://schemas.microsoft.com/office/powerpoint/2010/main" val="24836113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3">
            <a:extLst>
              <a:ext uri="{FF2B5EF4-FFF2-40B4-BE49-F238E27FC236}">
                <a16:creationId xmlns:a16="http://schemas.microsoft.com/office/drawing/2014/main" id="{B857354D-E939-407D-8409-C8193A52D7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15">
            <a:extLst>
              <a:ext uri="{FF2B5EF4-FFF2-40B4-BE49-F238E27FC236}">
                <a16:creationId xmlns:a16="http://schemas.microsoft.com/office/drawing/2014/main" id="{D142A30A-FC6A-4BFB-AE12-701AE59A30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823012"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E07EE7E-004B-4C14-B72F-0121FC72C5E1}"/>
              </a:ext>
            </a:extLst>
          </p:cNvPr>
          <p:cNvSpPr>
            <a:spLocks noGrp="1"/>
          </p:cNvSpPr>
          <p:nvPr>
            <p:ph type="title"/>
          </p:nvPr>
        </p:nvSpPr>
        <p:spPr>
          <a:xfrm>
            <a:off x="899441" y="457200"/>
            <a:ext cx="3024131" cy="3679371"/>
          </a:xfrm>
        </p:spPr>
        <p:txBody>
          <a:bodyPr anchor="ctr">
            <a:normAutofit/>
          </a:bodyPr>
          <a:lstStyle/>
          <a:p>
            <a:pPr algn="ctr"/>
            <a:br>
              <a:rPr lang="en-GB" sz="2800">
                <a:solidFill>
                  <a:srgbClr val="595959"/>
                </a:solidFill>
              </a:rPr>
            </a:br>
            <a:br>
              <a:rPr lang="en-GB" sz="2800">
                <a:solidFill>
                  <a:srgbClr val="595959"/>
                </a:solidFill>
              </a:rPr>
            </a:br>
            <a:r>
              <a:rPr lang="en-GB" sz="2800">
                <a:solidFill>
                  <a:srgbClr val="595959"/>
                </a:solidFill>
                <a:latin typeface="+mn-lt"/>
              </a:rPr>
              <a:t>Today’s speakers:</a:t>
            </a:r>
          </a:p>
        </p:txBody>
      </p:sp>
      <p:sp>
        <p:nvSpPr>
          <p:cNvPr id="3" name="Content Placeholder 2">
            <a:extLst>
              <a:ext uri="{FF2B5EF4-FFF2-40B4-BE49-F238E27FC236}">
                <a16:creationId xmlns:a16="http://schemas.microsoft.com/office/drawing/2014/main" id="{989B47EE-6F73-4E27-AC6C-D38998F2DFCE}"/>
              </a:ext>
            </a:extLst>
          </p:cNvPr>
          <p:cNvSpPr>
            <a:spLocks noGrp="1"/>
          </p:cNvSpPr>
          <p:nvPr>
            <p:ph idx="1"/>
          </p:nvPr>
        </p:nvSpPr>
        <p:spPr>
          <a:xfrm>
            <a:off x="5831109" y="925726"/>
            <a:ext cx="5461450" cy="5284060"/>
          </a:xfrm>
        </p:spPr>
        <p:txBody>
          <a:bodyPr anchor="ctr">
            <a:normAutofit/>
          </a:bodyPr>
          <a:lstStyle/>
          <a:p>
            <a:r>
              <a:rPr lang="en-GB" sz="1600" dirty="0"/>
              <a:t>Welcome from </a:t>
            </a:r>
            <a:r>
              <a:rPr lang="en-GB" sz="1600" b="1" dirty="0"/>
              <a:t>Claire Laurent, </a:t>
            </a:r>
            <a:r>
              <a:rPr lang="en-GB" sz="1600" dirty="0"/>
              <a:t>Consultant in Public Health, Hertfordshire County Council</a:t>
            </a:r>
          </a:p>
          <a:p>
            <a:r>
              <a:rPr lang="en-GB" sz="1600" b="1" dirty="0">
                <a:effectLst/>
                <a:ea typeface="Calibri" panose="020F0502020204030204" pitchFamily="34" charset="0"/>
                <a:cs typeface="Calibri" panose="020F0502020204030204" pitchFamily="34" charset="0"/>
              </a:rPr>
              <a:t>Sukhi </a:t>
            </a:r>
            <a:r>
              <a:rPr lang="en-GB" sz="1600" b="1" dirty="0" err="1">
                <a:effectLst/>
                <a:ea typeface="Calibri" panose="020F0502020204030204" pitchFamily="34" charset="0"/>
                <a:cs typeface="Calibri" panose="020F0502020204030204" pitchFamily="34" charset="0"/>
              </a:rPr>
              <a:t>Khattran</a:t>
            </a:r>
            <a:r>
              <a:rPr lang="en-GB" sz="1600" dirty="0">
                <a:effectLst/>
                <a:ea typeface="Calibri" panose="020F0502020204030204" pitchFamily="34" charset="0"/>
                <a:cs typeface="Calibri" panose="020F0502020204030204" pitchFamily="34" charset="0"/>
              </a:rPr>
              <a:t>, Health Improvement Co-ordinator, </a:t>
            </a:r>
            <a:br>
              <a:rPr lang="en-GB" sz="1600" dirty="0">
                <a:effectLst/>
                <a:ea typeface="Calibri" panose="020F0502020204030204" pitchFamily="34" charset="0"/>
                <a:cs typeface="Calibri" panose="020F0502020204030204" pitchFamily="34" charset="0"/>
              </a:rPr>
            </a:br>
            <a:r>
              <a:rPr lang="en-GB" sz="1600" dirty="0">
                <a:effectLst/>
                <a:ea typeface="Calibri" panose="020F0502020204030204" pitchFamily="34" charset="0"/>
                <a:cs typeface="Calibri" panose="020F0502020204030204" pitchFamily="34" charset="0"/>
              </a:rPr>
              <a:t>Mental Health and Suicide Prevention, </a:t>
            </a:r>
            <a:br>
              <a:rPr lang="en-GB" sz="1600" dirty="0">
                <a:effectLst/>
                <a:ea typeface="Calibri" panose="020F0502020204030204" pitchFamily="34" charset="0"/>
                <a:cs typeface="Calibri" panose="020F0502020204030204" pitchFamily="34" charset="0"/>
              </a:rPr>
            </a:br>
            <a:r>
              <a:rPr lang="en-GB" sz="1600" dirty="0">
                <a:effectLst/>
                <a:ea typeface="Calibri" panose="020F0502020204030204" pitchFamily="34" charset="0"/>
                <a:cs typeface="Calibri" panose="020F0502020204030204" pitchFamily="34" charset="0"/>
              </a:rPr>
              <a:t>Hertfordshire Public Health </a:t>
            </a:r>
          </a:p>
          <a:p>
            <a:r>
              <a:rPr lang="en-GB" sz="1600" b="1" dirty="0">
                <a:effectLst/>
                <a:ea typeface="Calibri" panose="020F0502020204030204" pitchFamily="34" charset="0"/>
                <a:cs typeface="Calibri" panose="020F0502020204030204" pitchFamily="34" charset="0"/>
              </a:rPr>
              <a:t>Josephine (Josie) O’Driscoll</a:t>
            </a:r>
            <a:r>
              <a:rPr lang="en-GB" sz="1600" dirty="0">
                <a:effectLst/>
                <a:ea typeface="Calibri" panose="020F0502020204030204" pitchFamily="34" charset="0"/>
                <a:cs typeface="Calibri" panose="020F0502020204030204" pitchFamily="34" charset="0"/>
              </a:rPr>
              <a:t>, CEO, GATE Herts</a:t>
            </a:r>
          </a:p>
          <a:p>
            <a:r>
              <a:rPr lang="en-GB" sz="1600" b="1" dirty="0">
                <a:effectLst/>
                <a:ea typeface="Calibri" panose="020F0502020204030204" pitchFamily="34" charset="0"/>
                <a:cs typeface="Calibri" panose="020F0502020204030204" pitchFamily="34" charset="0"/>
              </a:rPr>
              <a:t>Dr David Smith, </a:t>
            </a:r>
            <a:r>
              <a:rPr lang="en-GB" sz="1600" dirty="0">
                <a:effectLst/>
                <a:ea typeface="Calibri" panose="020F0502020204030204" pitchFamily="34" charset="0"/>
                <a:cs typeface="Calibri" panose="020F0502020204030204" pitchFamily="34" charset="0"/>
              </a:rPr>
              <a:t>Reader in </a:t>
            </a:r>
            <a:r>
              <a:rPr lang="en-GB" sz="1600" dirty="0">
                <a:ea typeface="Calibri" panose="020F0502020204030204" pitchFamily="34" charset="0"/>
                <a:cs typeface="Calibri" panose="020F0502020204030204" pitchFamily="34" charset="0"/>
              </a:rPr>
              <a:t>Social Policy, </a:t>
            </a:r>
            <a:br>
              <a:rPr lang="en-GB" sz="1600" dirty="0">
                <a:ea typeface="Calibri" panose="020F0502020204030204" pitchFamily="34" charset="0"/>
                <a:cs typeface="Calibri" panose="020F0502020204030204" pitchFamily="34" charset="0"/>
              </a:rPr>
            </a:br>
            <a:r>
              <a:rPr lang="en-GB" sz="1600" dirty="0">
                <a:effectLst/>
                <a:ea typeface="Calibri" panose="020F0502020204030204" pitchFamily="34" charset="0"/>
                <a:cs typeface="Calibri" panose="020F0502020204030204" pitchFamily="34" charset="0"/>
              </a:rPr>
              <a:t>Anglia Ruskin University</a:t>
            </a:r>
          </a:p>
          <a:p>
            <a:r>
              <a:rPr lang="en-GB" sz="1600" b="1" dirty="0">
                <a:effectLst/>
                <a:ea typeface="Calibri" panose="020F0502020204030204" pitchFamily="34" charset="0"/>
                <a:cs typeface="Calibri" panose="020F0502020204030204" pitchFamily="34" charset="0"/>
              </a:rPr>
              <a:t>Dr Martin Logue</a:t>
            </a:r>
            <a:r>
              <a:rPr lang="en-GB" sz="1600" dirty="0">
                <a:effectLst/>
                <a:ea typeface="Calibri" panose="020F0502020204030204" pitchFamily="34" charset="0"/>
                <a:cs typeface="Calibri" panose="020F0502020204030204" pitchFamily="34" charset="0"/>
              </a:rPr>
              <a:t>, Senior Research and Evaluation Officer, Evidence and Intelligence, Public Health, </a:t>
            </a:r>
            <a:br>
              <a:rPr lang="en-GB" sz="1600" dirty="0">
                <a:effectLst/>
                <a:ea typeface="Calibri" panose="020F0502020204030204" pitchFamily="34" charset="0"/>
                <a:cs typeface="Calibri" panose="020F0502020204030204" pitchFamily="34" charset="0"/>
              </a:rPr>
            </a:br>
            <a:r>
              <a:rPr lang="en-GB" sz="1600" dirty="0">
                <a:effectLst/>
                <a:ea typeface="Calibri" panose="020F0502020204030204" pitchFamily="34" charset="0"/>
                <a:cs typeface="Calibri" panose="020F0502020204030204" pitchFamily="34" charset="0"/>
              </a:rPr>
              <a:t>Hertfordshire County Council</a:t>
            </a:r>
          </a:p>
          <a:p>
            <a:r>
              <a:rPr lang="en-GB" sz="1600" b="1" dirty="0">
                <a:effectLst/>
                <a:ea typeface="Calibri" panose="020F0502020204030204" pitchFamily="34" charset="0"/>
                <a:cs typeface="Calibri" panose="020F0502020204030204" pitchFamily="34" charset="0"/>
              </a:rPr>
              <a:t>Ruth Reilly</a:t>
            </a:r>
            <a:r>
              <a:rPr lang="en-GB" sz="1600" dirty="0">
                <a:effectLst/>
                <a:ea typeface="Calibri" panose="020F0502020204030204" pitchFamily="34" charset="0"/>
                <a:cs typeface="Calibri" panose="020F0502020204030204" pitchFamily="34" charset="0"/>
              </a:rPr>
              <a:t>, Postgraduate Researcher, </a:t>
            </a:r>
            <a:br>
              <a:rPr lang="en-GB" sz="1600" dirty="0">
                <a:effectLst/>
                <a:ea typeface="Calibri" panose="020F0502020204030204" pitchFamily="34" charset="0"/>
                <a:cs typeface="Calibri" panose="020F0502020204030204" pitchFamily="34" charset="0"/>
              </a:rPr>
            </a:br>
            <a:r>
              <a:rPr lang="en-GB" sz="1600" dirty="0">
                <a:effectLst/>
                <a:ea typeface="Calibri" panose="020F0502020204030204" pitchFamily="34" charset="0"/>
                <a:cs typeface="Calibri" panose="020F0502020204030204" pitchFamily="34" charset="0"/>
              </a:rPr>
              <a:t>University of Hertfordshire </a:t>
            </a:r>
            <a:endParaRPr lang="en-GB" sz="1600" dirty="0"/>
          </a:p>
        </p:txBody>
      </p:sp>
      <p:pic>
        <p:nvPicPr>
          <p:cNvPr id="6" name="Picture 5">
            <a:extLst>
              <a:ext uri="{FF2B5EF4-FFF2-40B4-BE49-F238E27FC236}">
                <a16:creationId xmlns:a16="http://schemas.microsoft.com/office/drawing/2014/main" id="{9DE59AC4-00F6-464B-89EE-957546E0C4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49735" y="376908"/>
            <a:ext cx="2244002" cy="396000"/>
          </a:xfrm>
          <a:prstGeom prst="rect">
            <a:avLst/>
          </a:prstGeom>
        </p:spPr>
      </p:pic>
      <p:pic>
        <p:nvPicPr>
          <p:cNvPr id="7" name="Picture 6" descr="A picture containing drawing&#10;&#10;Description automatically generated">
            <a:extLst>
              <a:ext uri="{FF2B5EF4-FFF2-40B4-BE49-F238E27FC236}">
                <a16:creationId xmlns:a16="http://schemas.microsoft.com/office/drawing/2014/main" id="{34180A6C-5C06-481F-BA34-30F0EA531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691" y="-223005"/>
            <a:ext cx="1573499" cy="1228433"/>
          </a:xfrm>
          <a:prstGeom prst="rect">
            <a:avLst/>
          </a:prstGeom>
        </p:spPr>
      </p:pic>
      <p:pic>
        <p:nvPicPr>
          <p:cNvPr id="8" name="Picture 7" descr="A close up of a logo&#10;&#10;Description automatically generated">
            <a:extLst>
              <a:ext uri="{FF2B5EF4-FFF2-40B4-BE49-F238E27FC236}">
                <a16:creationId xmlns:a16="http://schemas.microsoft.com/office/drawing/2014/main" id="{B1B6D0B9-9E3B-4FDF-B9D5-8614195B32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6460" y="5795786"/>
            <a:ext cx="844894" cy="828000"/>
          </a:xfrm>
          <a:prstGeom prst="rect">
            <a:avLst/>
          </a:prstGeom>
        </p:spPr>
      </p:pic>
      <p:sp>
        <p:nvSpPr>
          <p:cNvPr id="9" name="TextBox 8">
            <a:extLst>
              <a:ext uri="{FF2B5EF4-FFF2-40B4-BE49-F238E27FC236}">
                <a16:creationId xmlns:a16="http://schemas.microsoft.com/office/drawing/2014/main" id="{4A1E410B-ED75-48F7-8729-5A399EF3035D}"/>
              </a:ext>
            </a:extLst>
          </p:cNvPr>
          <p:cNvSpPr txBox="1"/>
          <p:nvPr/>
        </p:nvSpPr>
        <p:spPr>
          <a:xfrm>
            <a:off x="10671736" y="6519446"/>
            <a:ext cx="157434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GB" sz="1600" b="0" i="1" u="none" strike="noStrike" kern="1200" cap="none" spc="0" normalizeH="0" baseline="0" noProof="0">
                <a:ln>
                  <a:noFill/>
                </a:ln>
                <a:solidFill>
                  <a:prstClr val="black"/>
                </a:solidFill>
                <a:effectLst/>
                <a:uLnTx/>
                <a:uFillTx/>
                <a:latin typeface="Calibri" panose="020F0502020204030204"/>
                <a:ea typeface="+mn-ea"/>
                <a:cs typeface="+mn-cs"/>
              </a:rPr>
              <a:t>#</a:t>
            </a:r>
            <a:r>
              <a:rPr kumimoji="0" lang="en-GB" sz="1600" b="0" i="1" u="none" strike="noStrike" kern="1200" cap="none" spc="0" normalizeH="0" baseline="0" noProof="0" err="1">
                <a:ln>
                  <a:noFill/>
                </a:ln>
                <a:solidFill>
                  <a:prstClr val="black"/>
                </a:solidFill>
                <a:effectLst/>
                <a:uLnTx/>
                <a:uFillTx/>
                <a:latin typeface="Calibri" panose="020F0502020204030204"/>
                <a:ea typeface="+mn-ea"/>
                <a:cs typeface="+mn-cs"/>
              </a:rPr>
              <a:t>hertsphconnect</a:t>
            </a:r>
            <a:endParaRPr kumimoji="0" lang="en-GB" sz="16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ooter Placeholder 9">
            <a:extLst>
              <a:ext uri="{FF2B5EF4-FFF2-40B4-BE49-F238E27FC236}">
                <a16:creationId xmlns:a16="http://schemas.microsoft.com/office/drawing/2014/main" id="{A1F81A79-D371-4AB2-B10D-83A490EE7CB1}"/>
              </a:ext>
            </a:extLst>
          </p:cNvPr>
          <p:cNvSpPr>
            <a:spLocks noGrp="1"/>
          </p:cNvSpPr>
          <p:nvPr>
            <p:ph type="ftr" sz="quarter" idx="11"/>
          </p:nvPr>
        </p:nvSpPr>
        <p:spPr>
          <a:xfrm>
            <a:off x="2566830" y="6078390"/>
            <a:ext cx="4823011" cy="77961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GRT communities</a:t>
            </a:r>
            <a:b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b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16</a:t>
            </a:r>
            <a:r>
              <a:rPr kumimoji="0" lang="en-GB" sz="1200" b="0" i="0" u="none" strike="noStrike" kern="1200" cap="none" spc="0" normalizeH="0" baseline="30000" noProof="0" dirty="0">
                <a:ln>
                  <a:noFill/>
                </a:ln>
                <a:solidFill>
                  <a:prstClr val="black">
                    <a:tint val="75000"/>
                  </a:prstClr>
                </a:solidFill>
                <a:effectLst/>
                <a:uLnTx/>
                <a:uFillTx/>
                <a:latin typeface="Calibri" panose="020F0502020204030204"/>
                <a:ea typeface="+mn-ea"/>
                <a:cs typeface="+mn-cs"/>
              </a:rPr>
              <a:t>th</a:t>
            </a:r>
            <a:r>
              <a:rPr kumimoji="0" lang="en-GB"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May 2023</a:t>
            </a:r>
          </a:p>
        </p:txBody>
      </p:sp>
    </p:spTree>
    <p:extLst>
      <p:ext uri="{BB962C8B-B14F-4D97-AF65-F5344CB8AC3E}">
        <p14:creationId xmlns:p14="http://schemas.microsoft.com/office/powerpoint/2010/main" val="807121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29609-6AC5-2AEF-81A7-4680ED2D6535}"/>
              </a:ext>
            </a:extLst>
          </p:cNvPr>
          <p:cNvSpPr>
            <a:spLocks noGrp="1"/>
          </p:cNvSpPr>
          <p:nvPr>
            <p:ph type="title"/>
          </p:nvPr>
        </p:nvSpPr>
        <p:spPr>
          <a:xfrm>
            <a:off x="838200" y="365125"/>
            <a:ext cx="6785344" cy="432317"/>
          </a:xfrm>
        </p:spPr>
        <p:txBody>
          <a:bodyPr>
            <a:normAutofit fontScale="90000"/>
          </a:bodyPr>
          <a:lstStyle/>
          <a:p>
            <a:br>
              <a:rPr lang="en-GB" b="1" dirty="0"/>
            </a:br>
            <a:br>
              <a:rPr lang="en-GB" b="1" dirty="0"/>
            </a:br>
            <a:r>
              <a:rPr lang="en-GB" b="1" dirty="0"/>
              <a:t>Health</a:t>
            </a:r>
            <a:br>
              <a:rPr lang="en-GB" sz="2200" b="1" dirty="0"/>
            </a:br>
            <a:br>
              <a:rPr lang="en-GB" dirty="0"/>
            </a:br>
            <a:endParaRPr lang="en-GB" dirty="0"/>
          </a:p>
        </p:txBody>
      </p:sp>
      <p:sp>
        <p:nvSpPr>
          <p:cNvPr id="4" name="Content Placeholder 3">
            <a:extLst>
              <a:ext uri="{FF2B5EF4-FFF2-40B4-BE49-F238E27FC236}">
                <a16:creationId xmlns:a16="http://schemas.microsoft.com/office/drawing/2014/main" id="{871DC3DE-E438-8660-B47A-305FC096C4C1}"/>
              </a:ext>
            </a:extLst>
          </p:cNvPr>
          <p:cNvSpPr>
            <a:spLocks noGrp="1"/>
          </p:cNvSpPr>
          <p:nvPr>
            <p:ph sz="half" idx="2"/>
          </p:nvPr>
        </p:nvSpPr>
        <p:spPr>
          <a:xfrm>
            <a:off x="7070651" y="1825625"/>
            <a:ext cx="4837813" cy="4351338"/>
          </a:xfrm>
        </p:spPr>
        <p:txBody>
          <a:bodyPr>
            <a:normAutofit fontScale="85000" lnSpcReduction="20000"/>
          </a:bodyPr>
          <a:lstStyle/>
          <a:p>
            <a:pPr marL="0" indent="0">
              <a:buNone/>
            </a:pPr>
            <a:r>
              <a:rPr lang="en-GB" dirty="0"/>
              <a:t>They were also among the groups that had the least success when booking an NHS dentist appointment – 89.0% reported successfully booking an appointment in 2018 to 2019.</a:t>
            </a:r>
          </a:p>
          <a:p>
            <a:endParaRPr lang="en-GB" dirty="0"/>
          </a:p>
          <a:p>
            <a:pPr marL="0" indent="0">
              <a:buNone/>
            </a:pPr>
            <a:r>
              <a:rPr lang="en-GB" dirty="0"/>
              <a:t>The Gypsy or Irish Traveller group were also less satisfied with their access to GP services in 2018 to 2019 – 56.9% reported a positive experience of making a GP appointment, compared to an average of 67.4% for all respondents.</a:t>
            </a:r>
          </a:p>
          <a:p>
            <a:pPr marL="0" indent="0">
              <a:buNone/>
            </a:pPr>
            <a:endParaRPr lang="en-GB" dirty="0"/>
          </a:p>
          <a:p>
            <a:endParaRPr lang="en-GB" dirty="0"/>
          </a:p>
        </p:txBody>
      </p:sp>
      <p:pic>
        <p:nvPicPr>
          <p:cNvPr id="5" name="Picture 4">
            <a:extLst>
              <a:ext uri="{FF2B5EF4-FFF2-40B4-BE49-F238E27FC236}">
                <a16:creationId xmlns:a16="http://schemas.microsoft.com/office/drawing/2014/main" id="{D12A7DFB-D4A3-9047-11B7-E842276A3BE7}"/>
              </a:ext>
            </a:extLst>
          </p:cNvPr>
          <p:cNvPicPr>
            <a:picLocks noChangeAspect="1"/>
          </p:cNvPicPr>
          <p:nvPr/>
        </p:nvPicPr>
        <p:blipFill>
          <a:blip r:embed="rId3"/>
          <a:stretch>
            <a:fillRect/>
          </a:stretch>
        </p:blipFill>
        <p:spPr>
          <a:xfrm>
            <a:off x="10216117" y="190837"/>
            <a:ext cx="1213209" cy="1213209"/>
          </a:xfrm>
          <a:prstGeom prst="rect">
            <a:avLst/>
          </a:prstGeom>
        </p:spPr>
      </p:pic>
      <p:graphicFrame>
        <p:nvGraphicFramePr>
          <p:cNvPr id="19" name="Content Placeholder 2">
            <a:extLst>
              <a:ext uri="{FF2B5EF4-FFF2-40B4-BE49-F238E27FC236}">
                <a16:creationId xmlns:a16="http://schemas.microsoft.com/office/drawing/2014/main" id="{A7673ED7-2F1D-0E41-DC0B-B5E7EA4DD5EC}"/>
              </a:ext>
            </a:extLst>
          </p:cNvPr>
          <p:cNvGraphicFramePr/>
          <p:nvPr/>
        </p:nvGraphicFramePr>
        <p:xfrm>
          <a:off x="838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29269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CA4040-458E-CA2F-AF51-2DE1DC621311}"/>
              </a:ext>
            </a:extLst>
          </p:cNvPr>
          <p:cNvPicPr>
            <a:picLocks noChangeAspect="1"/>
          </p:cNvPicPr>
          <p:nvPr/>
        </p:nvPicPr>
        <p:blipFill>
          <a:blip r:embed="rId3"/>
          <a:stretch>
            <a:fillRect/>
          </a:stretch>
        </p:blipFill>
        <p:spPr>
          <a:xfrm>
            <a:off x="10444167" y="365125"/>
            <a:ext cx="1213209" cy="1213209"/>
          </a:xfrm>
          <a:prstGeom prst="rect">
            <a:avLst/>
          </a:prstGeom>
        </p:spPr>
      </p:pic>
      <p:sp>
        <p:nvSpPr>
          <p:cNvPr id="6" name="Title 5">
            <a:extLst>
              <a:ext uri="{FF2B5EF4-FFF2-40B4-BE49-F238E27FC236}">
                <a16:creationId xmlns:a16="http://schemas.microsoft.com/office/drawing/2014/main" id="{6EF94AC2-E291-41D5-6C85-7D87ADA4C91E}"/>
              </a:ext>
            </a:extLst>
          </p:cNvPr>
          <p:cNvSpPr>
            <a:spLocks noGrp="1"/>
          </p:cNvSpPr>
          <p:nvPr>
            <p:ph type="title"/>
          </p:nvPr>
        </p:nvSpPr>
        <p:spPr>
          <a:xfrm>
            <a:off x="838200" y="365125"/>
            <a:ext cx="9170032" cy="1325563"/>
          </a:xfrm>
        </p:spPr>
        <p:txBody>
          <a:bodyPr>
            <a:normAutofit/>
          </a:bodyPr>
          <a:lstStyle/>
          <a:p>
            <a:r>
              <a:rPr lang="en-GB" sz="2400" dirty="0"/>
              <a:t> Gypsy, Roma and Traveller people may be reluctant to self-identify, even where the option is available to them. This is because Gypsy, Roma and Traveller people often mistrust the intent behind data collection.</a:t>
            </a:r>
          </a:p>
        </p:txBody>
      </p:sp>
      <p:graphicFrame>
        <p:nvGraphicFramePr>
          <p:cNvPr id="13" name="Content Placeholder 6">
            <a:extLst>
              <a:ext uri="{FF2B5EF4-FFF2-40B4-BE49-F238E27FC236}">
                <a16:creationId xmlns:a16="http://schemas.microsoft.com/office/drawing/2014/main" id="{BB474218-EA6E-1387-385C-52100FED146D}"/>
              </a:ext>
            </a:extLst>
          </p:cNvPr>
          <p:cNvGraphicFramePr>
            <a:graphicFrameLocks noGrp="1"/>
          </p:cNvGraphicFramePr>
          <p:nvPr>
            <p:ph sz="half" idx="1"/>
          </p:nvPr>
        </p:nvGraphicFramePr>
        <p:xfrm>
          <a:off x="508590" y="2275366"/>
          <a:ext cx="5318052" cy="41248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ontent Placeholder 8">
            <a:extLst>
              <a:ext uri="{FF2B5EF4-FFF2-40B4-BE49-F238E27FC236}">
                <a16:creationId xmlns:a16="http://schemas.microsoft.com/office/drawing/2014/main" id="{EEB472EE-ABC4-7C5C-92AB-05E22AF1779E}"/>
              </a:ext>
            </a:extLst>
          </p:cNvPr>
          <p:cNvSpPr>
            <a:spLocks noGrp="1"/>
          </p:cNvSpPr>
          <p:nvPr>
            <p:ph sz="half" idx="2"/>
          </p:nvPr>
        </p:nvSpPr>
        <p:spPr>
          <a:xfrm>
            <a:off x="6096001" y="2062716"/>
            <a:ext cx="5695506" cy="4337529"/>
          </a:xfrm>
        </p:spPr>
        <p:txBody>
          <a:bodyPr>
            <a:normAutofit fontScale="85000" lnSpcReduction="10000"/>
          </a:bodyPr>
          <a:lstStyle/>
          <a:p>
            <a:pPr marL="0" indent="0">
              <a:buNone/>
            </a:pPr>
            <a:endParaRPr lang="en-GB" dirty="0"/>
          </a:p>
          <a:p>
            <a:pPr marL="0" indent="0">
              <a:buNone/>
            </a:pPr>
            <a:endParaRPr lang="en-GB" dirty="0"/>
          </a:p>
          <a:p>
            <a:pPr marL="0" indent="0">
              <a:buNone/>
            </a:pPr>
            <a:r>
              <a:rPr lang="en-GB" dirty="0"/>
              <a:t>Equality Act 2010</a:t>
            </a:r>
          </a:p>
          <a:p>
            <a:pPr marL="0" indent="0">
              <a:buNone/>
            </a:pPr>
            <a:endParaRPr lang="en-GB" dirty="0"/>
          </a:p>
          <a:p>
            <a:pPr marL="0" indent="0">
              <a:buNone/>
            </a:pPr>
            <a:r>
              <a:rPr lang="en-GB" dirty="0"/>
              <a:t>Romany Gypsies and Irish Travellers are recognised as two distinct ethnic minority groups in law because they are identified as members of communities with a shared history, culture and language stretching back over hundreds of years. </a:t>
            </a:r>
          </a:p>
          <a:p>
            <a:pPr marL="0" indent="0">
              <a:buNone/>
            </a:pPr>
            <a:r>
              <a:rPr lang="en-GB" dirty="0"/>
              <a:t>As such, they are granted the complete protection of the Equality Act.</a:t>
            </a:r>
          </a:p>
        </p:txBody>
      </p:sp>
    </p:spTree>
    <p:extLst>
      <p:ext uri="{BB962C8B-B14F-4D97-AF65-F5344CB8AC3E}">
        <p14:creationId xmlns:p14="http://schemas.microsoft.com/office/powerpoint/2010/main" val="5828172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389575E1-3389-451A-A5F7-27854C25C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4293"/>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A53CCC5C-D88E-40FB-B30B-23DCDBD01D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
            <a:ext cx="4167268" cy="68580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rc 45">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1040A36-0B87-B082-EC2C-8D65B62A4B3E}"/>
              </a:ext>
            </a:extLst>
          </p:cNvPr>
          <p:cNvSpPr txBox="1"/>
          <p:nvPr/>
        </p:nvSpPr>
        <p:spPr>
          <a:xfrm>
            <a:off x="4178296" y="4293"/>
            <a:ext cx="8021684" cy="3625598"/>
          </a:xfrm>
          <a:prstGeom prst="rect">
            <a:avLst/>
          </a:prstGeom>
          <a:solidFill>
            <a:schemeClr val="accent5">
              <a:lumMod val="40000"/>
              <a:lumOff val="60000"/>
            </a:schemeClr>
          </a:solidFill>
        </p:spPr>
        <p:txBody>
          <a:bodyPr vert="horz" lIns="91440" tIns="45720" rIns="91440" bIns="45720" rtlCol="0" anchor="ctr">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For the first time, the 2011 Census ethnic group question included a tick box for the ethnic group ‘Gypsy or Irish Traveller’. This was not intended for people who identify as Roma because they are a distinct group with different needs to Gypsy or Irish Travellers.</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2021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Roma was included as an ethnic category for the first time in the Census, and the number of people who filled in the form and identified as Roma was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100,981.</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2">
            <a:extLst>
              <a:ext uri="{FF2B5EF4-FFF2-40B4-BE49-F238E27FC236}">
                <a16:creationId xmlns:a16="http://schemas.microsoft.com/office/drawing/2014/main" id="{86162A02-27B2-D3CE-6F99-FEBC0914902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5231" b="93231" l="3406" r="94427">
                        <a14:foregroundMark x1="48297" y1="13538" x2="55418" y2="9846"/>
                        <a14:foregroundMark x1="55418" y1="9846" x2="57276" y2="10154"/>
                        <a14:foregroundMark x1="38700" y1="6769" x2="47059" y2="5538"/>
                        <a14:foregroundMark x1="47059" y1="5538" x2="56347" y2="6769"/>
                        <a14:foregroundMark x1="88854" y1="33846" x2="94427" y2="40615"/>
                        <a14:foregroundMark x1="94427" y1="40615" x2="94118" y2="61231"/>
                        <a14:foregroundMark x1="94118" y1="61231" x2="89783" y2="71692"/>
                        <a14:foregroundMark x1="9907" y1="27077" x2="4644" y2="51692"/>
                        <a14:foregroundMark x1="4644" y1="51692" x2="6811" y2="61846"/>
                        <a14:foregroundMark x1="6811" y1="61846" x2="11765" y2="70462"/>
                        <a14:foregroundMark x1="65015" y1="88615" x2="55728" y2="92615"/>
                        <a14:foregroundMark x1="55728" y1="92615" x2="45201" y2="93231"/>
                        <a14:foregroundMark x1="45201" y1="93231" x2="36842" y2="90769"/>
                        <a14:foregroundMark x1="36842" y1="90769" x2="34985" y2="89538"/>
                        <a14:foregroundMark x1="60062" y1="92615" x2="46130" y2="93231"/>
                        <a14:foregroundMark x1="4954" y1="40615" x2="3715" y2="50462"/>
                        <a14:foregroundMark x1="3715" y1="50462" x2="5573" y2="56615"/>
                        <a14:foregroundMark x1="91331" y1="35692" x2="94427" y2="45846"/>
                        <a14:foregroundMark x1="94427" y1="45846" x2="91950" y2="52923"/>
                        <a14:foregroundMark x1="88854" y1="50769" x2="91950" y2="59077"/>
                        <a14:foregroundMark x1="91950" y1="59077" x2="93189" y2="59385"/>
                        <a14:foregroundMark x1="93498" y1="59385" x2="92879" y2="64308"/>
                        <a14:foregroundMark x1="93808" y1="59692" x2="92260" y2="65538"/>
                        <a14:foregroundMark x1="53560" y1="33231" x2="52322" y2="36615"/>
                        <a14:foregroundMark x1="58824" y1="34154" x2="59133" y2="36615"/>
                        <a14:foregroundMark x1="65635" y1="38462" x2="60991" y2="42462"/>
                      </a14:backgroundRemoval>
                    </a14:imgEffect>
                  </a14:imgLayer>
                </a14:imgProps>
              </a:ext>
              <a:ext uri="{28A0092B-C50C-407E-A947-70E740481C1C}">
                <a14:useLocalDpi xmlns:a14="http://schemas.microsoft.com/office/drawing/2010/main" val="0"/>
              </a:ext>
            </a:extLst>
          </a:blip>
          <a:srcRect/>
          <a:stretch>
            <a:fillRect/>
          </a:stretch>
        </p:blipFill>
        <p:spPr bwMode="auto">
          <a:xfrm>
            <a:off x="7308755" y="3074321"/>
            <a:ext cx="1208065" cy="121554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7B4C2A5-CCC3-BAA5-25DF-BAE742C49BC3}"/>
              </a:ext>
            </a:extLst>
          </p:cNvPr>
          <p:cNvSpPr/>
          <p:nvPr/>
        </p:nvSpPr>
        <p:spPr>
          <a:xfrm>
            <a:off x="8799547" y="3923595"/>
            <a:ext cx="3212266" cy="2777007"/>
          </a:xfrm>
          <a:prstGeom prst="rect">
            <a:avLst/>
          </a:prstGeom>
          <a:solidFill>
            <a:srgbClr val="C5E0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CE19DDA-7E97-8F19-C70C-2F6BBAB117F1}"/>
              </a:ext>
            </a:extLst>
          </p:cNvPr>
          <p:cNvSpPr txBox="1"/>
          <p:nvPr/>
        </p:nvSpPr>
        <p:spPr>
          <a:xfrm>
            <a:off x="4851054" y="4418670"/>
            <a:ext cx="7034766" cy="1015663"/>
          </a:xfrm>
          <a:prstGeom prst="rect">
            <a:avLst/>
          </a:prstGeom>
          <a:solidFill>
            <a:srgbClr val="C5E0B4"/>
          </a:solid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rPr>
              <a:t>67,768 people identified as ‘Gypsy or Irish Traveller’, which is a rise from the 58,000 people who identified as such in the 2011 Census – the first time this category was included.</a:t>
            </a:r>
          </a:p>
        </p:txBody>
      </p:sp>
      <p:sp>
        <p:nvSpPr>
          <p:cNvPr id="17" name="Rectangle 16">
            <a:extLst>
              <a:ext uri="{FF2B5EF4-FFF2-40B4-BE49-F238E27FC236}">
                <a16:creationId xmlns:a16="http://schemas.microsoft.com/office/drawing/2014/main" id="{4A07C6CA-1BF5-55EE-5310-339C7E0400B7}"/>
              </a:ext>
            </a:extLst>
          </p:cNvPr>
          <p:cNvSpPr/>
          <p:nvPr/>
        </p:nvSpPr>
        <p:spPr>
          <a:xfrm>
            <a:off x="-11028" y="-4"/>
            <a:ext cx="4189324" cy="6853711"/>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4">
            <a:extLst>
              <a:ext uri="{FF2B5EF4-FFF2-40B4-BE49-F238E27FC236}">
                <a16:creationId xmlns:a16="http://schemas.microsoft.com/office/drawing/2014/main" id="{A60E6DD5-98A8-2B19-63ED-1A9D80B9444F}"/>
              </a:ext>
            </a:extLst>
          </p:cNvPr>
          <p:cNvSpPr>
            <a:spLocks noGrp="1"/>
          </p:cNvSpPr>
          <p:nvPr>
            <p:ph type="title"/>
          </p:nvPr>
        </p:nvSpPr>
        <p:spPr>
          <a:xfrm>
            <a:off x="306180" y="545107"/>
            <a:ext cx="3700410" cy="5585619"/>
          </a:xfrm>
        </p:spPr>
        <p:txBody>
          <a:bodyPr vert="horz" lIns="91440" tIns="45720" rIns="91440" bIns="45720" rtlCol="0" anchor="ctr">
            <a:normAutofit/>
          </a:bodyPr>
          <a:lstStyle/>
          <a:p>
            <a:r>
              <a:rPr lang="en-US" sz="2400" kern="1200" dirty="0">
                <a:latin typeface="+mj-lt"/>
                <a:ea typeface="+mj-ea"/>
                <a:cs typeface="+mj-cs"/>
              </a:rPr>
              <a:t>We believe the Census is a massive undercount as researchers looking at other statistics, such as the bi-annual Traveller caravan count and school roll figures, suggest that there are probably more like 200,000 -300,000 Romany Gypsy and Traveller people living in England and Wales. </a:t>
            </a:r>
            <a:br>
              <a:rPr lang="en-US" sz="2400" kern="1200" dirty="0">
                <a:latin typeface="+mj-lt"/>
                <a:ea typeface="+mj-ea"/>
                <a:cs typeface="+mj-cs"/>
              </a:rPr>
            </a:br>
            <a:br>
              <a:rPr lang="en-US" sz="2400" kern="1200" dirty="0">
                <a:latin typeface="+mj-lt"/>
                <a:ea typeface="+mj-ea"/>
                <a:cs typeface="+mj-cs"/>
              </a:rPr>
            </a:br>
            <a:r>
              <a:rPr lang="en-US" sz="2400" kern="1200" dirty="0">
                <a:latin typeface="+mj-lt"/>
                <a:ea typeface="+mj-ea"/>
                <a:cs typeface="+mj-cs"/>
              </a:rPr>
              <a:t>Some campaigners suggest that there may be up to a million. </a:t>
            </a:r>
          </a:p>
        </p:txBody>
      </p:sp>
    </p:spTree>
    <p:extLst>
      <p:ext uri="{BB962C8B-B14F-4D97-AF65-F5344CB8AC3E}">
        <p14:creationId xmlns:p14="http://schemas.microsoft.com/office/powerpoint/2010/main" val="35968193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EDD97AE3-F138-C30A-7CAB-08155DBDFB56}"/>
              </a:ext>
            </a:extLst>
          </p:cNvPr>
          <p:cNvSpPr/>
          <p:nvPr/>
        </p:nvSpPr>
        <p:spPr>
          <a:xfrm>
            <a:off x="642938" y="642938"/>
            <a:ext cx="5710238" cy="5570538"/>
          </a:xfrm>
          <a:prstGeom prst="rect">
            <a:avLst/>
          </a:prstGeom>
          <a:solidFill>
            <a:srgbClr val="C9E4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GB" sz="2600" b="1" i="0" u="none" strike="noStrike" kern="1200" cap="none" spc="0" normalizeH="0" baseline="0" noProof="0">
                <a:ln>
                  <a:noFill/>
                </a:ln>
                <a:solidFill>
                  <a:prstClr val="black"/>
                </a:solidFill>
                <a:effectLst/>
                <a:uLnTx/>
                <a:uFillTx/>
                <a:latin typeface="Calibri" panose="020F0502020204030204"/>
                <a:ea typeface="+mn-ea"/>
                <a:cs typeface="+mn-cs"/>
              </a:rPr>
              <a:t>       CENSUS 2021 </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2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600" b="1" i="0" u="none" strike="noStrike" kern="1200" cap="none" spc="0" normalizeH="0" baseline="0" noProof="0">
                <a:ln>
                  <a:noFill/>
                </a:ln>
                <a:solidFill>
                  <a:prstClr val="black"/>
                </a:solidFill>
                <a:effectLst/>
                <a:uLnTx/>
                <a:uFillTx/>
                <a:latin typeface="Calibri" panose="020F0502020204030204"/>
                <a:ea typeface="+mn-ea"/>
                <a:cs typeface="+mn-cs"/>
              </a:rPr>
              <a:t>Essex has the largest Gypsy or Irish Traveller population, with 1.5% of all Gypsy or Irish Traveller people living there, followed by Maidstone (also 1.5%, although it had a smaller population).</a:t>
            </a:r>
          </a:p>
          <a:p>
            <a:pPr marL="0" marR="0" lvl="0" indent="0" algn="ctr" defTabSz="914400" rtl="0" eaLnBrk="1" fontAlgn="auto" latinLnBrk="0" hangingPunct="1">
              <a:lnSpc>
                <a:spcPct val="90000"/>
              </a:lnSpc>
              <a:spcBef>
                <a:spcPts val="0"/>
              </a:spcBef>
              <a:spcAft>
                <a:spcPts val="600"/>
              </a:spcAft>
              <a:buClrTx/>
              <a:buSzTx/>
              <a:buFontTx/>
              <a:buNone/>
              <a:tabLst/>
              <a:defRPr/>
            </a:pPr>
            <a:endParaRPr kumimoji="0" lang="en-GB" sz="2600" b="1"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600" b="1" i="0" u="none" strike="noStrike" kern="1200" cap="none" spc="0" normalizeH="0" baseline="0" noProof="0">
                <a:ln>
                  <a:noFill/>
                </a:ln>
                <a:solidFill>
                  <a:prstClr val="black"/>
                </a:solidFill>
                <a:effectLst/>
                <a:uLnTx/>
                <a:uFillTx/>
                <a:latin typeface="Calibri" panose="020F0502020204030204"/>
                <a:ea typeface="+mn-ea"/>
                <a:cs typeface="+mn-cs"/>
              </a:rPr>
              <a:t>28 local authorities had fewer than 20 Gypsy or Irish Traveller residents each.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600" b="1" i="0" u="none" strike="noStrike" kern="1200" cap="none" spc="0" normalizeH="0" baseline="0" noProof="0">
                <a:ln>
                  <a:noFill/>
                </a:ln>
                <a:solidFill>
                  <a:prstClr val="black"/>
                </a:solidFill>
                <a:effectLst/>
                <a:uLnTx/>
                <a:uFillTx/>
                <a:latin typeface="Calibri" panose="020F0502020204030204"/>
                <a:ea typeface="+mn-ea"/>
                <a:cs typeface="+mn-cs"/>
              </a:rPr>
              <a:t>This is around 1 in 12 of all local authorities. </a:t>
            </a:r>
          </a:p>
        </p:txBody>
      </p:sp>
      <p:sp>
        <p:nvSpPr>
          <p:cNvPr id="10" name="Rectangle 9">
            <a:extLst>
              <a:ext uri="{FF2B5EF4-FFF2-40B4-BE49-F238E27FC236}">
                <a16:creationId xmlns:a16="http://schemas.microsoft.com/office/drawing/2014/main" id="{B75AF87F-AD02-009B-8D3A-CD0C928509F2}"/>
              </a:ext>
            </a:extLst>
          </p:cNvPr>
          <p:cNvSpPr/>
          <p:nvPr/>
        </p:nvSpPr>
        <p:spPr>
          <a:xfrm>
            <a:off x="6429375" y="642938"/>
            <a:ext cx="5119688" cy="5570538"/>
          </a:xfrm>
          <a:prstGeom prst="rect">
            <a:avLst/>
          </a:prstGeom>
          <a:solidFill>
            <a:srgbClr val="C9E4C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ormAutofit/>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800" b="1" i="0" u="none" strike="noStrike" kern="1200" cap="none" spc="0" normalizeH="0" baseline="0" noProof="0">
                <a:ln>
                  <a:noFill/>
                </a:ln>
                <a:solidFill>
                  <a:srgbClr val="0B0C0C"/>
                </a:solidFill>
                <a:effectLst/>
                <a:uLnTx/>
                <a:uFillTx/>
                <a:latin typeface="GDS Transport"/>
                <a:ea typeface="+mn-ea"/>
                <a:cs typeface="+mn-cs"/>
              </a:rPr>
              <a:t>81.6% of people from the Gypsy or Irish Traveller ethnic group were born in England,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800" b="1" i="0" u="none" strike="noStrike" kern="1200" cap="none" spc="0" normalizeH="0" baseline="0" noProof="0">
                <a:ln>
                  <a:noFill/>
                </a:ln>
                <a:solidFill>
                  <a:srgbClr val="0B0C0C"/>
                </a:solidFill>
                <a:effectLst/>
                <a:uLnTx/>
                <a:uFillTx/>
                <a:latin typeface="GDS Transport"/>
                <a:ea typeface="+mn-ea"/>
                <a:cs typeface="+mn-cs"/>
              </a:rPr>
              <a:t>         6.1% in the other countries of the UK. 3.0% were born in Ireland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800" b="1" i="0" u="none" strike="noStrike" kern="1200" cap="none" spc="0" normalizeH="0" baseline="0" noProof="0">
                <a:ln>
                  <a:noFill/>
                </a:ln>
                <a:solidFill>
                  <a:srgbClr val="0B0C0C"/>
                </a:solidFill>
                <a:effectLst/>
                <a:uLnTx/>
                <a:uFillTx/>
                <a:latin typeface="GDS Transport"/>
                <a:ea typeface="+mn-ea"/>
                <a:cs typeface="+mn-cs"/>
              </a:rPr>
              <a:t>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800" b="1" i="0" u="none" strike="noStrike" kern="1200" cap="none" spc="0" normalizeH="0" baseline="0" noProof="0">
                <a:ln>
                  <a:noFill/>
                </a:ln>
                <a:solidFill>
                  <a:srgbClr val="0B0C0C"/>
                </a:solidFill>
                <a:effectLst/>
                <a:uLnTx/>
                <a:uFillTx/>
                <a:latin typeface="GDS Transport"/>
                <a:ea typeface="+mn-ea"/>
                <a:cs typeface="+mn-cs"/>
              </a:rPr>
              <a:t>8.3% were born somewhere else in Europe (other than the UK and Ireland).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GB" sz="2800" b="1" i="0" u="none" strike="noStrike" kern="1200" cap="none" spc="0" normalizeH="0" baseline="0" noProof="0">
                <a:ln>
                  <a:noFill/>
                </a:ln>
                <a:solidFill>
                  <a:srgbClr val="0B0C0C"/>
                </a:solidFill>
                <a:effectLst/>
                <a:uLnTx/>
                <a:uFillTx/>
                <a:latin typeface="GDS Transport"/>
                <a:ea typeface="+mn-ea"/>
                <a:cs typeface="+mn-cs"/>
              </a:rPr>
              <a:t>Less than 1.0% of Gypsy or Irish Traveller people were born outside of Europe.</a:t>
            </a:r>
            <a:endParaRPr kumimoji="0" lang="en-GB"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0811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7F971-ADE6-6086-AF27-18D7E2D1FF98}"/>
              </a:ext>
            </a:extLst>
          </p:cNvPr>
          <p:cNvSpPr>
            <a:spLocks noGrp="1"/>
          </p:cNvSpPr>
          <p:nvPr>
            <p:ph type="title"/>
          </p:nvPr>
        </p:nvSpPr>
        <p:spPr>
          <a:xfrm>
            <a:off x="1087968" y="500062"/>
            <a:ext cx="9440332" cy="1325563"/>
          </a:xfrm>
        </p:spPr>
        <p:txBody>
          <a:bodyPr>
            <a:normAutofit/>
          </a:bodyPr>
          <a:lstStyle/>
          <a:p>
            <a:r>
              <a:rPr lang="en-GB" sz="4200" dirty="0"/>
              <a:t>Gypsy and Traveller sites in Hertfordshire</a:t>
            </a:r>
          </a:p>
        </p:txBody>
      </p:sp>
      <p:graphicFrame>
        <p:nvGraphicFramePr>
          <p:cNvPr id="14" name="Content Placeholder 2">
            <a:extLst>
              <a:ext uri="{FF2B5EF4-FFF2-40B4-BE49-F238E27FC236}">
                <a16:creationId xmlns:a16="http://schemas.microsoft.com/office/drawing/2014/main" id="{6204A898-5195-8CAE-ABCD-69E0E0E1014A}"/>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128BD358-4361-FC69-4EEF-46245821EDD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231" b="93231" l="3406" r="94427">
                        <a14:foregroundMark x1="48297" y1="13538" x2="55418" y2="9846"/>
                        <a14:foregroundMark x1="55418" y1="9846" x2="57276" y2="10154"/>
                        <a14:foregroundMark x1="38700" y1="6769" x2="47059" y2="5538"/>
                        <a14:foregroundMark x1="47059" y1="5538" x2="56347" y2="6769"/>
                        <a14:foregroundMark x1="88854" y1="33846" x2="94427" y2="40615"/>
                        <a14:foregroundMark x1="94427" y1="40615" x2="94118" y2="61231"/>
                        <a14:foregroundMark x1="94118" y1="61231" x2="89783" y2="71692"/>
                        <a14:foregroundMark x1="9907" y1="27077" x2="4644" y2="51692"/>
                        <a14:foregroundMark x1="4644" y1="51692" x2="6811" y2="61846"/>
                        <a14:foregroundMark x1="6811" y1="61846" x2="11765" y2="70462"/>
                        <a14:foregroundMark x1="65015" y1="88615" x2="55728" y2="92615"/>
                        <a14:foregroundMark x1="55728" y1="92615" x2="45201" y2="93231"/>
                        <a14:foregroundMark x1="45201" y1="93231" x2="36842" y2="90769"/>
                        <a14:foregroundMark x1="36842" y1="90769" x2="34985" y2="89538"/>
                        <a14:foregroundMark x1="60062" y1="92615" x2="46130" y2="93231"/>
                        <a14:foregroundMark x1="4954" y1="40615" x2="3715" y2="50462"/>
                        <a14:foregroundMark x1="3715" y1="50462" x2="5573" y2="56615"/>
                        <a14:foregroundMark x1="91331" y1="35692" x2="94427" y2="45846"/>
                        <a14:foregroundMark x1="94427" y1="45846" x2="91950" y2="52923"/>
                        <a14:foregroundMark x1="88854" y1="50769" x2="91950" y2="59077"/>
                        <a14:foregroundMark x1="91950" y1="59077" x2="93189" y2="59385"/>
                        <a14:foregroundMark x1="93498" y1="59385" x2="92879" y2="64308"/>
                        <a14:foregroundMark x1="93808" y1="59692" x2="92260" y2="65538"/>
                        <a14:foregroundMark x1="53560" y1="33231" x2="52322" y2="36615"/>
                        <a14:foregroundMark x1="58824" y1="34154" x2="59133" y2="36615"/>
                        <a14:foregroundMark x1="65635" y1="38462" x2="60991" y2="42462"/>
                      </a14:backgroundRemoval>
                    </a14:imgEffect>
                  </a14:imgLayer>
                </a14:imgProps>
              </a:ext>
              <a:ext uri="{28A0092B-C50C-407E-A947-70E740481C1C}">
                <a14:useLocalDpi xmlns:a14="http://schemas.microsoft.com/office/drawing/2010/main" val="0"/>
              </a:ext>
            </a:extLst>
          </a:blip>
          <a:srcRect/>
          <a:stretch>
            <a:fillRect/>
          </a:stretch>
        </p:blipFill>
        <p:spPr bwMode="auto">
          <a:xfrm>
            <a:off x="10499999" y="500062"/>
            <a:ext cx="1208065" cy="1215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4203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50176FC-653E-244B-13EF-8F38AB9CBAA6}"/>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5120977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E3A58-8906-5E12-6F7A-8D635054CA3E}"/>
              </a:ext>
            </a:extLst>
          </p:cNvPr>
          <p:cNvSpPr>
            <a:spLocks noGrp="1"/>
          </p:cNvSpPr>
          <p:nvPr>
            <p:ph type="title"/>
          </p:nvPr>
        </p:nvSpPr>
        <p:spPr>
          <a:xfrm>
            <a:off x="448056" y="996696"/>
            <a:ext cx="5004477" cy="5180267"/>
          </a:xfrm>
        </p:spPr>
        <p:txBody>
          <a:bodyPr vert="horz" lIns="91440" tIns="45720" rIns="91440" bIns="45720" rtlCol="0" anchor="t">
            <a:normAutofit fontScale="90000"/>
          </a:bodyPr>
          <a:lstStyle/>
          <a:p>
            <a:pPr algn="ctr"/>
            <a:r>
              <a:rPr lang="en-GB" sz="3700" kern="1200" dirty="0">
                <a:solidFill>
                  <a:schemeClr val="tx1"/>
                </a:solidFill>
                <a:latin typeface="+mj-lt"/>
                <a:ea typeface="+mj-ea"/>
                <a:cs typeface="+mj-cs"/>
              </a:rPr>
              <a:t>The 2021 Census had a ‘Gypsy/Irish Traveller’ category, and a new ‘Roma’ category.</a:t>
            </a: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Breakdown of 2021 Census for Gypsy Roma Travellers in Hertfordshire </a:t>
            </a:r>
            <a:br>
              <a:rPr lang="en-US" sz="3700" kern="1200" dirty="0">
                <a:solidFill>
                  <a:schemeClr val="tx1"/>
                </a:solidFill>
                <a:latin typeface="+mj-lt"/>
                <a:ea typeface="+mj-ea"/>
                <a:cs typeface="+mj-cs"/>
              </a:rPr>
            </a:br>
            <a:r>
              <a:rPr lang="en-US" sz="3700" kern="1200" dirty="0">
                <a:solidFill>
                  <a:schemeClr val="tx1"/>
                </a:solidFill>
                <a:latin typeface="+mj-lt"/>
                <a:ea typeface="+mj-ea"/>
                <a:cs typeface="+mj-cs"/>
              </a:rPr>
              <a:t>3325</a:t>
            </a:r>
          </a:p>
        </p:txBody>
      </p:sp>
      <p:sp>
        <p:nvSpPr>
          <p:cNvPr id="36" name="Rectangle 35">
            <a:extLst>
              <a:ext uri="{FF2B5EF4-FFF2-40B4-BE49-F238E27FC236}">
                <a16:creationId xmlns:a16="http://schemas.microsoft.com/office/drawing/2014/main" id="{73144208-AAFC-4C3A-A4F1-EF3D72AF4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1"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6" name="Content Placeholder 2">
            <a:extLst>
              <a:ext uri="{FF2B5EF4-FFF2-40B4-BE49-F238E27FC236}">
                <a16:creationId xmlns:a16="http://schemas.microsoft.com/office/drawing/2014/main" id="{AC758872-0477-2A31-F092-40D1B337D209}"/>
              </a:ext>
            </a:extLst>
          </p:cNvPr>
          <p:cNvGraphicFramePr>
            <a:graphicFrameLocks noGrp="1"/>
          </p:cNvGraphicFramePr>
          <p:nvPr>
            <p:ph sz="half" idx="1"/>
          </p:nvPr>
        </p:nvGraphicFramePr>
        <p:xfrm>
          <a:off x="6417733" y="643467"/>
          <a:ext cx="5257799" cy="5533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50355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 name="Rectangle 61">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2ABC56A-D193-005E-9859-A60ED76F98B0}"/>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4000" kern="1200">
                <a:solidFill>
                  <a:srgbClr val="FFFFFF"/>
                </a:solidFill>
                <a:latin typeface="+mj-lt"/>
                <a:ea typeface="+mj-ea"/>
                <a:cs typeface="+mj-cs"/>
              </a:rPr>
              <a:t>       Culture and Traditions </a:t>
            </a:r>
            <a:endParaRPr lang="en-US" sz="4000" kern="1200" dirty="0">
              <a:solidFill>
                <a:srgbClr val="FFFFFF"/>
              </a:solidFill>
              <a:latin typeface="+mj-lt"/>
              <a:ea typeface="+mj-ea"/>
              <a:cs typeface="+mj-cs"/>
            </a:endParaRPr>
          </a:p>
        </p:txBody>
      </p:sp>
      <p:pic>
        <p:nvPicPr>
          <p:cNvPr id="21" name="Picture 20" descr="A picture containing outdoor&#10;&#10;Description automatically generated">
            <a:extLst>
              <a:ext uri="{FF2B5EF4-FFF2-40B4-BE49-F238E27FC236}">
                <a16:creationId xmlns:a16="http://schemas.microsoft.com/office/drawing/2014/main" id="{7C1371E8-60E1-1472-A562-B362B2970D06}"/>
              </a:ext>
            </a:extLst>
          </p:cNvPr>
          <p:cNvPicPr>
            <a:picLocks noChangeAspect="1"/>
          </p:cNvPicPr>
          <p:nvPr/>
        </p:nvPicPr>
        <p:blipFill rotWithShape="1">
          <a:blip r:embed="rId3">
            <a:extLst>
              <a:ext uri="{28A0092B-C50C-407E-A947-70E740481C1C}">
                <a14:useLocalDpi xmlns:a14="http://schemas.microsoft.com/office/drawing/2010/main" val="0"/>
              </a:ext>
            </a:extLst>
          </a:blip>
          <a:srcRect l="13460" r="46834" b="3"/>
          <a:stretch/>
        </p:blipFill>
        <p:spPr>
          <a:xfrm rot="5400000">
            <a:off x="1211145" y="-571775"/>
            <a:ext cx="2010551" cy="3797570"/>
          </a:xfrm>
          <a:prstGeom prst="rect">
            <a:avLst/>
          </a:prstGeom>
        </p:spPr>
      </p:pic>
      <p:pic>
        <p:nvPicPr>
          <p:cNvPr id="15" name="Picture 14" descr="A group of horses pulling a cart&#10;&#10;Description automatically generated with low confidence">
            <a:extLst>
              <a:ext uri="{FF2B5EF4-FFF2-40B4-BE49-F238E27FC236}">
                <a16:creationId xmlns:a16="http://schemas.microsoft.com/office/drawing/2014/main" id="{9D85DCA8-C83B-3A1C-1934-154E28E41CC4}"/>
              </a:ext>
            </a:extLst>
          </p:cNvPr>
          <p:cNvPicPr>
            <a:picLocks noChangeAspect="1"/>
          </p:cNvPicPr>
          <p:nvPr/>
        </p:nvPicPr>
        <p:blipFill rotWithShape="1">
          <a:blip r:embed="rId4">
            <a:extLst>
              <a:ext uri="{28A0092B-C50C-407E-A947-70E740481C1C}">
                <a14:useLocalDpi xmlns:a14="http://schemas.microsoft.com/office/drawing/2010/main" val="0"/>
              </a:ext>
            </a:extLst>
          </a:blip>
          <a:srcRect r="-2" b="12211"/>
          <a:stretch/>
        </p:blipFill>
        <p:spPr>
          <a:xfrm>
            <a:off x="4202549" y="321732"/>
            <a:ext cx="3793472" cy="4111323"/>
          </a:xfrm>
          <a:prstGeom prst="rect">
            <a:avLst/>
          </a:prstGeom>
        </p:spPr>
      </p:pic>
      <p:pic>
        <p:nvPicPr>
          <p:cNvPr id="22" name="Picture 21">
            <a:extLst>
              <a:ext uri="{FF2B5EF4-FFF2-40B4-BE49-F238E27FC236}">
                <a16:creationId xmlns:a16="http://schemas.microsoft.com/office/drawing/2014/main" id="{5A8DFB19-8D69-7515-C8E5-E4A62E661286}"/>
              </a:ext>
            </a:extLst>
          </p:cNvPr>
          <p:cNvPicPr>
            <a:picLocks noChangeAspect="1"/>
          </p:cNvPicPr>
          <p:nvPr/>
        </p:nvPicPr>
        <p:blipFill rotWithShape="1">
          <a:blip r:embed="rId5"/>
          <a:srcRect t="21766" b="10798"/>
          <a:stretch/>
        </p:blipFill>
        <p:spPr>
          <a:xfrm>
            <a:off x="8086176" y="321733"/>
            <a:ext cx="3797984" cy="2010552"/>
          </a:xfrm>
          <a:prstGeom prst="rect">
            <a:avLst/>
          </a:prstGeom>
        </p:spPr>
      </p:pic>
      <p:pic>
        <p:nvPicPr>
          <p:cNvPr id="18" name="Picture 17">
            <a:extLst>
              <a:ext uri="{FF2B5EF4-FFF2-40B4-BE49-F238E27FC236}">
                <a16:creationId xmlns:a16="http://schemas.microsoft.com/office/drawing/2014/main" id="{83FD64AF-333C-83AA-08D6-AE86E3D13657}"/>
              </a:ext>
            </a:extLst>
          </p:cNvPr>
          <p:cNvPicPr>
            <a:picLocks noChangeAspect="1"/>
          </p:cNvPicPr>
          <p:nvPr/>
        </p:nvPicPr>
        <p:blipFill rotWithShape="1">
          <a:blip r:embed="rId6"/>
          <a:srcRect t="11675" r="1" b="8823"/>
          <a:stretch/>
        </p:blipFill>
        <p:spPr>
          <a:xfrm>
            <a:off x="311065" y="2458592"/>
            <a:ext cx="3794760" cy="2013804"/>
          </a:xfrm>
          <a:prstGeom prst="rect">
            <a:avLst/>
          </a:prstGeom>
        </p:spPr>
      </p:pic>
      <p:pic>
        <p:nvPicPr>
          <p:cNvPr id="7" name="Picture 6" descr="A picture containing grass, tree, outdoor, field&#10;&#10;Description automatically generated">
            <a:extLst>
              <a:ext uri="{FF2B5EF4-FFF2-40B4-BE49-F238E27FC236}">
                <a16:creationId xmlns:a16="http://schemas.microsoft.com/office/drawing/2014/main" id="{37BAED55-87FA-01F8-5B95-EAB0B65A53F4}"/>
              </a:ext>
            </a:extLst>
          </p:cNvPr>
          <p:cNvPicPr>
            <a:picLocks noChangeAspect="1"/>
          </p:cNvPicPr>
          <p:nvPr/>
        </p:nvPicPr>
        <p:blipFill rotWithShape="1">
          <a:blip r:embed="rId7">
            <a:extLst>
              <a:ext uri="{28A0092B-C50C-407E-A947-70E740481C1C}">
                <a14:useLocalDpi xmlns:a14="http://schemas.microsoft.com/office/drawing/2010/main" val="0"/>
              </a:ext>
            </a:extLst>
          </a:blip>
          <a:srcRect t="12312" b="4062"/>
          <a:stretch/>
        </p:blipFill>
        <p:spPr>
          <a:xfrm>
            <a:off x="8082952" y="2431705"/>
            <a:ext cx="3797983" cy="2000947"/>
          </a:xfrm>
          <a:prstGeom prst="rect">
            <a:avLst/>
          </a:prstGeom>
        </p:spPr>
      </p:pic>
      <p:pic>
        <p:nvPicPr>
          <p:cNvPr id="17" name="Picture 16" descr="A group of people sitting on the grass&#10;&#10;Description automatically generated with low confidence">
            <a:extLst>
              <a:ext uri="{FF2B5EF4-FFF2-40B4-BE49-F238E27FC236}">
                <a16:creationId xmlns:a16="http://schemas.microsoft.com/office/drawing/2014/main" id="{A7539D48-6D0F-5803-9DDA-DCC8D6DE8DD3}"/>
              </a:ext>
            </a:extLst>
          </p:cNvPr>
          <p:cNvPicPr>
            <a:picLocks noChangeAspect="1"/>
          </p:cNvPicPr>
          <p:nvPr/>
        </p:nvPicPr>
        <p:blipFill rotWithShape="1">
          <a:blip r:embed="rId8">
            <a:extLst>
              <a:ext uri="{28A0092B-C50C-407E-A947-70E740481C1C}">
                <a14:useLocalDpi xmlns:a14="http://schemas.microsoft.com/office/drawing/2010/main" val="0"/>
              </a:ext>
            </a:extLst>
          </a:blip>
          <a:srcRect l="12635" r="47628" b="-2"/>
          <a:stretch/>
        </p:blipFill>
        <p:spPr>
          <a:xfrm rot="5400000">
            <a:off x="1209738" y="3706599"/>
            <a:ext cx="2010551" cy="3794760"/>
          </a:xfrm>
          <a:prstGeom prst="rect">
            <a:avLst/>
          </a:prstGeom>
        </p:spPr>
      </p:pic>
      <p:cxnSp>
        <p:nvCxnSpPr>
          <p:cNvPr id="64" name="Straight Connector 63">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92326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182F0A1-90FF-60F4-8937-A02E0A472DF4}"/>
              </a:ext>
            </a:extLst>
          </p:cNvPr>
          <p:cNvSpPr txBox="1"/>
          <p:nvPr/>
        </p:nvSpPr>
        <p:spPr>
          <a:xfrm>
            <a:off x="1212112" y="4976038"/>
            <a:ext cx="9112102"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GATE Herts    Suite G5 Cuffley Place, </a:t>
            </a:r>
            <a:r>
              <a:rPr kumimoji="0" lang="en-GB" sz="1800" b="0" i="0" u="none" strike="noStrike" kern="1200" cap="none" spc="0" normalizeH="0" baseline="0" noProof="0" dirty="0" err="1">
                <a:ln>
                  <a:noFill/>
                </a:ln>
                <a:solidFill>
                  <a:prstClr val="black"/>
                </a:solidFill>
                <a:effectLst/>
                <a:uLnTx/>
                <a:uFillTx/>
                <a:latin typeface="Calibri" panose="020F0502020204030204"/>
                <a:ea typeface="+mn-ea"/>
                <a:cs typeface="+mn-cs"/>
              </a:rPr>
              <a:t>Sopers</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 Road, Cuffley EN6 4SG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Contact          01707247088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Website         </a:t>
            </a: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2"/>
              </a:rPr>
              <a:t>https://gateherts.org.uk/</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1AB0413-4A07-3120-EF42-F1C99D51093E}"/>
              </a:ext>
            </a:extLst>
          </p:cNvPr>
          <p:cNvPicPr>
            <a:picLocks noChangeAspect="1"/>
          </p:cNvPicPr>
          <p:nvPr/>
        </p:nvPicPr>
        <p:blipFill>
          <a:blip r:embed="rId3"/>
          <a:stretch>
            <a:fillRect/>
          </a:stretch>
        </p:blipFill>
        <p:spPr>
          <a:xfrm>
            <a:off x="3668454" y="178760"/>
            <a:ext cx="4514850" cy="3000375"/>
          </a:xfrm>
          <a:prstGeom prst="rect">
            <a:avLst/>
          </a:prstGeom>
        </p:spPr>
      </p:pic>
      <p:pic>
        <p:nvPicPr>
          <p:cNvPr id="5" name="Picture 4">
            <a:extLst>
              <a:ext uri="{FF2B5EF4-FFF2-40B4-BE49-F238E27FC236}">
                <a16:creationId xmlns:a16="http://schemas.microsoft.com/office/drawing/2014/main" id="{A439A50E-B1DD-C6F8-64B5-39EF97F526B1}"/>
              </a:ext>
            </a:extLst>
          </p:cNvPr>
          <p:cNvPicPr>
            <a:picLocks noChangeAspect="1"/>
          </p:cNvPicPr>
          <p:nvPr/>
        </p:nvPicPr>
        <p:blipFill>
          <a:blip r:embed="rId4"/>
          <a:stretch>
            <a:fillRect/>
          </a:stretch>
        </p:blipFill>
        <p:spPr>
          <a:xfrm>
            <a:off x="9827478" y="744280"/>
            <a:ext cx="1213209" cy="1213209"/>
          </a:xfrm>
          <a:prstGeom prst="rect">
            <a:avLst/>
          </a:prstGeom>
        </p:spPr>
      </p:pic>
    </p:spTree>
    <p:extLst>
      <p:ext uri="{BB962C8B-B14F-4D97-AF65-F5344CB8AC3E}">
        <p14:creationId xmlns:p14="http://schemas.microsoft.com/office/powerpoint/2010/main" val="35950778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DE1071-8528-67C1-7F96-3CED8E63F09B}"/>
              </a:ext>
            </a:extLst>
          </p:cNvPr>
          <p:cNvSpPr>
            <a:spLocks noGrp="1"/>
          </p:cNvSpPr>
          <p:nvPr>
            <p:ph sz="half" idx="4294967295"/>
          </p:nvPr>
        </p:nvSpPr>
        <p:spPr>
          <a:xfrm>
            <a:off x="533400" y="773113"/>
            <a:ext cx="7505700" cy="5403850"/>
          </a:xfrm>
        </p:spPr>
        <p:txBody>
          <a:bodyPr>
            <a:normAutofit/>
          </a:bodyPr>
          <a:lstStyle/>
          <a:p>
            <a:pPr marL="0" indent="0">
              <a:buNone/>
            </a:pPr>
            <a:r>
              <a:rPr lang="en-GB" dirty="0">
                <a:solidFill>
                  <a:schemeClr val="tx1"/>
                </a:solidFill>
              </a:rPr>
              <a:t>" </a:t>
            </a:r>
            <a:r>
              <a:rPr lang="en-GB" b="1" i="1" dirty="0">
                <a:solidFill>
                  <a:schemeClr val="tx1"/>
                </a:solidFill>
              </a:rPr>
              <a:t>An overview of the challenges and barriers to good health faced by Gypsy Roma Traveller communities</a:t>
            </a:r>
            <a:r>
              <a:rPr lang="en-GB" b="1" dirty="0">
                <a:solidFill>
                  <a:schemeClr val="tx1"/>
                </a:solidFill>
              </a:rPr>
              <a:t>“</a:t>
            </a:r>
          </a:p>
          <a:p>
            <a:pPr marL="0" indent="0">
              <a:buNone/>
            </a:pPr>
            <a:endParaRPr lang="en-GB" b="1" dirty="0"/>
          </a:p>
          <a:p>
            <a:pPr marL="0" indent="0">
              <a:buNone/>
            </a:pPr>
            <a:r>
              <a:rPr lang="en-GB" sz="2000" dirty="0"/>
              <a:t> - Dr David Smith – Reader in Social Policy</a:t>
            </a:r>
          </a:p>
          <a:p>
            <a:pPr marL="0" indent="0">
              <a:buNone/>
            </a:pPr>
            <a:r>
              <a:rPr lang="en-GB" sz="2000" dirty="0"/>
              <a:t>   </a:t>
            </a:r>
            <a:r>
              <a:rPr lang="en-GB" sz="2000" dirty="0">
                <a:hlinkClick r:id="rId2"/>
              </a:rPr>
              <a:t>David.Smith1@aru.ac.uk</a:t>
            </a:r>
            <a:r>
              <a:rPr lang="en-GB" sz="2000" dirty="0"/>
              <a:t> </a:t>
            </a:r>
          </a:p>
          <a:p>
            <a:pPr marL="0" indent="0">
              <a:buNone/>
            </a:pPr>
            <a:r>
              <a:rPr lang="en-GB" sz="2000" dirty="0"/>
              <a:t>- Professor Margaret Greenfields – Professor of Social Policy,</a:t>
            </a:r>
          </a:p>
          <a:p>
            <a:pPr marL="0" indent="0">
              <a:buNone/>
            </a:pPr>
            <a:r>
              <a:rPr lang="en-GB" sz="2000" dirty="0"/>
              <a:t>  Faculty of Health, Education, Medicine and Social Care</a:t>
            </a:r>
          </a:p>
          <a:p>
            <a:pPr marL="0" indent="0">
              <a:buNone/>
            </a:pPr>
            <a:r>
              <a:rPr lang="en-GB" sz="2000" dirty="0"/>
              <a:t>  Anglia Ruskin University</a:t>
            </a:r>
          </a:p>
          <a:p>
            <a:pPr marL="0" indent="0">
              <a:buNone/>
            </a:pPr>
            <a:r>
              <a:rPr lang="en-GB" sz="2000" u="sng" dirty="0">
                <a:hlinkClick r:id="rId3"/>
              </a:rPr>
              <a:t>  </a:t>
            </a:r>
            <a:r>
              <a:rPr lang="en-GB" sz="2000" dirty="0">
                <a:hlinkClick r:id="rId3"/>
              </a:rPr>
              <a:t>Margaret.Greenfields@aru.ac.uk</a:t>
            </a:r>
            <a:endParaRPr lang="en-GB" sz="2000" dirty="0"/>
          </a:p>
          <a:p>
            <a:endParaRPr lang="en-GB" dirty="0"/>
          </a:p>
        </p:txBody>
      </p:sp>
      <p:pic>
        <p:nvPicPr>
          <p:cNvPr id="5" name="Content Placeholder 4">
            <a:extLst>
              <a:ext uri="{FF2B5EF4-FFF2-40B4-BE49-F238E27FC236}">
                <a16:creationId xmlns:a16="http://schemas.microsoft.com/office/drawing/2014/main" id="{16903210-E8EB-BE80-8EF1-36E758779171}"/>
              </a:ext>
            </a:extLst>
          </p:cNvPr>
          <p:cNvPicPr>
            <a:picLocks noGrp="1" noChangeAspect="1" noChangeArrowheads="1"/>
          </p:cNvPicPr>
          <p:nvPr>
            <p:ph sz="half" idx="4294967295"/>
          </p:nvPr>
        </p:nvPicPr>
        <p:blipFill>
          <a:blip r:embed="rId4">
            <a:extLst>
              <a:ext uri="{28A0092B-C50C-407E-A947-70E740481C1C}">
                <a14:useLocalDpi xmlns:a14="http://schemas.microsoft.com/office/drawing/2010/main" val="0"/>
              </a:ext>
            </a:extLst>
          </a:blip>
          <a:srcRect/>
          <a:stretch>
            <a:fillRect/>
          </a:stretch>
        </p:blipFill>
        <p:spPr bwMode="auto">
          <a:xfrm>
            <a:off x="8621713" y="1104900"/>
            <a:ext cx="3227387" cy="4881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41100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field of bluebells with several trees on a warm sunny day.">
            <a:extLst>
              <a:ext uri="{FF2B5EF4-FFF2-40B4-BE49-F238E27FC236}">
                <a16:creationId xmlns:a16="http://schemas.microsoft.com/office/drawing/2014/main" id="{8695BB00-8538-AFBA-F0A6-46E3E3F08D92}"/>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a:ext>
            </a:extLst>
          </a:blip>
          <a:srcRect/>
          <a:stretch/>
        </p:blipFill>
        <p:spPr>
          <a:xfrm>
            <a:off x="0" y="15237"/>
            <a:ext cx="12192000" cy="6827526"/>
          </a:xfrm>
          <a:prstGeom prst="rect">
            <a:avLst/>
          </a:prstGeom>
        </p:spPr>
      </p:pic>
      <p:pic>
        <p:nvPicPr>
          <p:cNvPr id="7" name="Picture 6">
            <a:extLst>
              <a:ext uri="{FF2B5EF4-FFF2-40B4-BE49-F238E27FC236}">
                <a16:creationId xmlns:a16="http://schemas.microsoft.com/office/drawing/2014/main" id="{F16A4D35-A365-438F-9BB3-F83AC77874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0067540" y="5257800"/>
            <a:ext cx="2124460" cy="1584963"/>
          </a:xfrm>
          <a:prstGeom prst="rect">
            <a:avLst/>
          </a:prstGeom>
        </p:spPr>
      </p:pic>
      <p:sp>
        <p:nvSpPr>
          <p:cNvPr id="8" name="Subtitle 2">
            <a:extLst>
              <a:ext uri="{FF2B5EF4-FFF2-40B4-BE49-F238E27FC236}">
                <a16:creationId xmlns:a16="http://schemas.microsoft.com/office/drawing/2014/main" id="{C535FC74-BDBF-4554-A481-BEF2C59DAA05}"/>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461770" y="6369900"/>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Creating a cleaner, greener, healthier Hertfordshire</a:t>
            </a:r>
          </a:p>
        </p:txBody>
      </p:sp>
      <p:sp>
        <p:nvSpPr>
          <p:cNvPr id="15" name="Rectangle: Top Corners Rounded 14">
            <a:extLst>
              <a:ext uri="{FF2B5EF4-FFF2-40B4-BE49-F238E27FC236}">
                <a16:creationId xmlns:a16="http://schemas.microsoft.com/office/drawing/2014/main" id="{DA69CCD1-8265-4A18-AC0C-AF651312AA00}"/>
              </a:ext>
              <a:ext uri="{C183D7F6-B498-43B3-948B-1728B52AA6E4}">
                <adec:decorative xmlns:adec="http://schemas.microsoft.com/office/drawing/2017/decorative" val="1"/>
              </a:ext>
            </a:extLst>
          </p:cNvPr>
          <p:cNvSpPr/>
          <p:nvPr/>
        </p:nvSpPr>
        <p:spPr>
          <a:xfrm rot="5400000">
            <a:off x="3440546" y="-147318"/>
            <a:ext cx="2161308" cy="9042400"/>
          </a:xfrm>
          <a:prstGeom prst="round2SameRect">
            <a:avLst>
              <a:gd name="adj1" fmla="val 6678"/>
              <a:gd name="adj2" fmla="val 0"/>
            </a:avLst>
          </a:prstGeom>
          <a:solidFill>
            <a:srgbClr val="9D3F9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16" name="Title 1">
            <a:extLst>
              <a:ext uri="{FF2B5EF4-FFF2-40B4-BE49-F238E27FC236}">
                <a16:creationId xmlns:a16="http://schemas.microsoft.com/office/drawing/2014/main" id="{26E86A6D-3254-459B-A656-764B7ADF123E}"/>
              </a:ext>
            </a:extLst>
          </p:cNvPr>
          <p:cNvSpPr>
            <a:spLocks noGrp="1"/>
          </p:cNvSpPr>
          <p:nvPr>
            <p:ph type="ctrTitle"/>
          </p:nvPr>
        </p:nvSpPr>
        <p:spPr>
          <a:xfrm>
            <a:off x="89647" y="3960927"/>
            <a:ext cx="9042400" cy="1256834"/>
          </a:xfrm>
        </p:spPr>
        <p:txBody>
          <a:bodyPr>
            <a:noAutofit/>
          </a:bodyPr>
          <a:lstStyle/>
          <a:p>
            <a:pPr algn="l"/>
            <a:r>
              <a:rPr lang="en-GB" sz="3300" dirty="0">
                <a:solidFill>
                  <a:schemeClr val="bg1"/>
                </a:solidFill>
                <a:effectLst/>
              </a:rPr>
              <a:t>Supporting Mental Health and Suicide Prevention in Gypsy, Roma and Traveller Communities in Hertfordshire</a:t>
            </a:r>
            <a:br>
              <a:rPr lang="en-GB" sz="3500" dirty="0">
                <a:solidFill>
                  <a:schemeClr val="bg1"/>
                </a:solidFill>
                <a:effectLst/>
                <a:latin typeface="Calibri" panose="020F0502020204030204" pitchFamily="34" charset="0"/>
                <a:ea typeface="Calibri" panose="020F0502020204030204" pitchFamily="34" charset="0"/>
                <a:cs typeface="Arial" panose="020B0604020202020204" pitchFamily="34" charset="0"/>
              </a:rPr>
            </a:br>
            <a:endParaRPr lang="en-GB" sz="3500" dirty="0">
              <a:solidFill>
                <a:schemeClr val="bg1"/>
              </a:solidFill>
              <a:latin typeface="Arial" panose="020B0604020202020204" pitchFamily="34" charset="0"/>
              <a:cs typeface="Arial" panose="020B0604020202020204" pitchFamily="34" charset="0"/>
            </a:endParaRPr>
          </a:p>
        </p:txBody>
      </p:sp>
      <p:sp>
        <p:nvSpPr>
          <p:cNvPr id="17" name="Subtitle 2">
            <a:extLst>
              <a:ext uri="{FF2B5EF4-FFF2-40B4-BE49-F238E27FC236}">
                <a16:creationId xmlns:a16="http://schemas.microsoft.com/office/drawing/2014/main" id="{AB80B4AC-568F-4E60-8CF0-0B15732D38AF}"/>
              </a:ext>
            </a:extLst>
          </p:cNvPr>
          <p:cNvSpPr>
            <a:spLocks noGrp="1"/>
          </p:cNvSpPr>
          <p:nvPr>
            <p:ph type="subTitle" idx="1"/>
          </p:nvPr>
        </p:nvSpPr>
        <p:spPr>
          <a:xfrm>
            <a:off x="89647" y="4858338"/>
            <a:ext cx="9144000" cy="1655762"/>
          </a:xfrm>
        </p:spPr>
        <p:txBody>
          <a:bodyPr>
            <a:normAutofit/>
          </a:bodyPr>
          <a:lstStyle/>
          <a:p>
            <a:pPr algn="l"/>
            <a:r>
              <a:rPr lang="en-US" sz="1800" dirty="0">
                <a:solidFill>
                  <a:schemeClr val="bg1"/>
                </a:solidFill>
              </a:rPr>
              <a:t>Sukhi Khattran​​ - Health Improvement Co-Ordinator, </a:t>
            </a:r>
            <a:r>
              <a:rPr lang="en-US" sz="1800">
                <a:solidFill>
                  <a:schemeClr val="bg1"/>
                </a:solidFill>
              </a:rPr>
              <a:t>Public Health                                                                        </a:t>
            </a:r>
            <a:r>
              <a:rPr lang="en-US" sz="1800" dirty="0">
                <a:solidFill>
                  <a:schemeClr val="bg1"/>
                </a:solidFill>
              </a:rPr>
              <a:t>(Working with Gypsy, Roma and Traveller Communities)</a:t>
            </a:r>
            <a:endParaRPr lang="en-GB" sz="1800" dirty="0">
              <a:solidFill>
                <a:schemeClr val="bg1"/>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4A67067-FEE4-E5CC-5572-2667C42FAE20}"/>
              </a:ext>
              <a:ext uri="{C183D7F6-B498-43B3-948B-1728B52AA6E4}">
                <adec:decorative xmlns:adec="http://schemas.microsoft.com/office/drawing/2017/decorative" val="1"/>
              </a:ext>
            </a:extLst>
          </p:cNvPr>
          <p:cNvPicPr>
            <a:picLocks noGrp="1" noRo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0067540" y="5273037"/>
            <a:ext cx="2124460" cy="1584963"/>
          </a:xfrm>
          <a:prstGeom prst="rect">
            <a:avLst/>
          </a:prstGeom>
        </p:spPr>
      </p:pic>
    </p:spTree>
    <p:extLst>
      <p:ext uri="{BB962C8B-B14F-4D97-AF65-F5344CB8AC3E}">
        <p14:creationId xmlns:p14="http://schemas.microsoft.com/office/powerpoint/2010/main" val="1381807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0E999-16C2-560F-C3BF-4F2DA102CFAD}"/>
              </a:ext>
            </a:extLst>
          </p:cNvPr>
          <p:cNvSpPr>
            <a:spLocks noGrp="1"/>
          </p:cNvSpPr>
          <p:nvPr>
            <p:ph type="title"/>
          </p:nvPr>
        </p:nvSpPr>
        <p:spPr/>
        <p:txBody>
          <a:bodyPr/>
          <a:lstStyle/>
          <a:p>
            <a:r>
              <a:rPr lang="en-GB" sz="4400" dirty="0">
                <a:solidFill>
                  <a:schemeClr val="tx1"/>
                </a:solidFill>
              </a:rPr>
              <a:t>Terminology used in this Presentation </a:t>
            </a:r>
            <a:br>
              <a:rPr lang="en-GB" sz="4400" dirty="0">
                <a:solidFill>
                  <a:schemeClr val="tx1"/>
                </a:solidFill>
              </a:rPr>
            </a:br>
            <a:endParaRPr lang="en-GB" dirty="0"/>
          </a:p>
        </p:txBody>
      </p:sp>
      <p:sp>
        <p:nvSpPr>
          <p:cNvPr id="3" name="Content Placeholder 2">
            <a:extLst>
              <a:ext uri="{FF2B5EF4-FFF2-40B4-BE49-F238E27FC236}">
                <a16:creationId xmlns:a16="http://schemas.microsoft.com/office/drawing/2014/main" id="{A69485F8-E545-6637-8BB5-CA82B49B2C25}"/>
              </a:ext>
            </a:extLst>
          </p:cNvPr>
          <p:cNvSpPr>
            <a:spLocks noGrp="1"/>
          </p:cNvSpPr>
          <p:nvPr>
            <p:ph idx="1"/>
          </p:nvPr>
        </p:nvSpPr>
        <p:spPr>
          <a:xfrm>
            <a:off x="174172" y="1404256"/>
            <a:ext cx="10776858" cy="4996543"/>
          </a:xfrm>
        </p:spPr>
        <p:txBody>
          <a:bodyPr>
            <a:normAutofit/>
          </a:bodyPr>
          <a:lstStyle/>
          <a:p>
            <a:r>
              <a:rPr lang="en-GB" sz="2400" dirty="0"/>
              <a:t>Gypsies (Romani Gypsies)  - exonym  - (created by others and very widespread in UK policy terminology – does not carry the same racist connotations as does the term in mainland Europe</a:t>
            </a:r>
          </a:p>
          <a:p>
            <a:r>
              <a:rPr lang="en-GB" sz="2400" dirty="0"/>
              <a:t>Travellers (exonym)  – in the UK context (ethnic groups) consist of Irish (</a:t>
            </a:r>
            <a:r>
              <a:rPr lang="en-GB" sz="2400" dirty="0" err="1"/>
              <a:t>Pavee</a:t>
            </a:r>
            <a:r>
              <a:rPr lang="en-GB" sz="2400" dirty="0"/>
              <a:t> or Minceir) and Scottish (</a:t>
            </a:r>
            <a:r>
              <a:rPr lang="en-GB" sz="2400" dirty="0" err="1"/>
              <a:t>Nakin</a:t>
            </a:r>
            <a:r>
              <a:rPr lang="en-GB" sz="2400" dirty="0"/>
              <a:t>) Travellers but also includes New Travellers (who are not an ethnic group but may now be in their second or third generation of Travelling) . Until relatively recently and to some extent now some English (Romani) Travellers will still refer to themselves as English or Welsh Travellers </a:t>
            </a:r>
          </a:p>
          <a:p>
            <a:r>
              <a:rPr lang="en-GB" sz="2400" dirty="0"/>
              <a:t>Roma – used in policy terms to refer to European Roma, Sinti and related communities who have predominantly migrated to the West (in this context the UK) since the 1980s</a:t>
            </a:r>
          </a:p>
          <a:p>
            <a:endParaRPr lang="en-GB" dirty="0"/>
          </a:p>
        </p:txBody>
      </p:sp>
    </p:spTree>
    <p:extLst>
      <p:ext uri="{BB962C8B-B14F-4D97-AF65-F5344CB8AC3E}">
        <p14:creationId xmlns:p14="http://schemas.microsoft.com/office/powerpoint/2010/main" val="8805610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8F57BCB8-F45F-41BE-9ABE-0AAAB732A113}"/>
              </a:ext>
            </a:extLst>
          </p:cNvPr>
          <p:cNvSpPr>
            <a:spLocks noGrp="1" noChangeArrowheads="1"/>
          </p:cNvSpPr>
          <p:nvPr>
            <p:ph type="title"/>
          </p:nvPr>
        </p:nvSpPr>
        <p:spPr>
          <a:xfrm>
            <a:off x="609985" y="274638"/>
            <a:ext cx="10972030" cy="797767"/>
          </a:xfrm>
        </p:spPr>
        <p:txBody>
          <a:bodyPr/>
          <a:lstStyle/>
          <a:p>
            <a:r>
              <a:rPr lang="en-GB" altLang="en-US" sz="3200" dirty="0">
                <a:solidFill>
                  <a:srgbClr val="FFD100"/>
                </a:solidFill>
                <a:latin typeface="Raleway" panose="020B0503030101060003" pitchFamily="34" charset="0"/>
              </a:rPr>
              <a:t>Setting the Scene</a:t>
            </a:r>
          </a:p>
        </p:txBody>
      </p:sp>
      <p:sp>
        <p:nvSpPr>
          <p:cNvPr id="3" name="Content Placeholder 2">
            <a:extLst>
              <a:ext uri="{FF2B5EF4-FFF2-40B4-BE49-F238E27FC236}">
                <a16:creationId xmlns:a16="http://schemas.microsoft.com/office/drawing/2014/main" id="{689F658F-0CA7-4C75-AA3A-AE76B457BE57}"/>
              </a:ext>
            </a:extLst>
          </p:cNvPr>
          <p:cNvSpPr>
            <a:spLocks noGrp="1"/>
          </p:cNvSpPr>
          <p:nvPr>
            <p:ph idx="1"/>
          </p:nvPr>
        </p:nvSpPr>
        <p:spPr>
          <a:xfrm>
            <a:off x="250371" y="979990"/>
            <a:ext cx="11067105" cy="5287460"/>
          </a:xfrm>
        </p:spPr>
        <p:txBody>
          <a:bodyPr>
            <a:normAutofit/>
          </a:bodyPr>
          <a:lstStyle/>
          <a:p>
            <a:pPr>
              <a:lnSpc>
                <a:spcPct val="90000"/>
              </a:lnSpc>
              <a:buClr>
                <a:srgbClr val="660066"/>
              </a:buClr>
              <a:defRPr/>
            </a:pPr>
            <a:r>
              <a:rPr lang="en-GB" altLang="en-US" sz="2000" dirty="0">
                <a:latin typeface="Raleway" panose="020B0503030101060003" pitchFamily="34" charset="0"/>
              </a:rPr>
              <a:t>2021 UK Census records a significant undercount in G/T population enumerating 67,768 persons/head of household identified as from these populations. (</a:t>
            </a:r>
            <a:r>
              <a:rPr lang="en-GB" altLang="en-US" sz="2000" dirty="0" err="1">
                <a:latin typeface="Raleway" panose="020B0503030101060003" pitchFamily="34" charset="0"/>
              </a:rPr>
              <a:t>nb</a:t>
            </a:r>
            <a:r>
              <a:rPr lang="en-GB" altLang="en-US" sz="2000" dirty="0">
                <a:latin typeface="Raleway" panose="020B0503030101060003" pitchFamily="34" charset="0"/>
              </a:rPr>
              <a:t>: 2011 census figures equates to a minimum undercount of 54% based on GTAA evidence see further TM, 2013). </a:t>
            </a:r>
          </a:p>
          <a:p>
            <a:pPr>
              <a:lnSpc>
                <a:spcPct val="90000"/>
              </a:lnSpc>
              <a:buClr>
                <a:srgbClr val="660066"/>
              </a:buClr>
              <a:defRPr/>
            </a:pPr>
            <a:r>
              <a:rPr lang="en-GB" altLang="en-US" sz="2000" dirty="0">
                <a:latin typeface="Raleway" panose="020B0503030101060003" pitchFamily="34" charset="0"/>
              </a:rPr>
              <a:t>Inclusion of Roma as a census category for the first time – 100,981 enumerated (Brown et al, 2013 estimated closer to 200,000). </a:t>
            </a:r>
          </a:p>
          <a:p>
            <a:pPr>
              <a:lnSpc>
                <a:spcPct val="90000"/>
              </a:lnSpc>
              <a:buClr>
                <a:srgbClr val="660066"/>
              </a:buClr>
              <a:defRPr/>
            </a:pPr>
            <a:r>
              <a:rPr lang="en-GB" altLang="en-US" sz="2000" dirty="0">
                <a:latin typeface="Raleway" panose="020B0503030101060003" pitchFamily="34" charset="0"/>
              </a:rPr>
              <a:t>Average life expectancy of G/T populations in the UK has been estimated variously as 10-12 years below that of ‘other’ White British citizens (Parry et al, 2004). Baker/Leeds REC (2006) calculated an average life expectancy of 50 years and Bedfordshire NHS Health Trust (2010) around 65 years which broadly mirrors Irish data (</a:t>
            </a:r>
            <a:r>
              <a:rPr lang="en-GB" sz="2000" i="1" dirty="0">
                <a:latin typeface="Raleway" panose="020B0503030101060003" pitchFamily="34" charset="0"/>
              </a:rPr>
              <a:t>All Ireland Traveller Health Study</a:t>
            </a:r>
            <a:r>
              <a:rPr lang="en-GB" sz="2000" dirty="0">
                <a:latin typeface="Raleway" panose="020B0503030101060003" pitchFamily="34" charset="0"/>
              </a:rPr>
              <a:t>, </a:t>
            </a:r>
            <a:r>
              <a:rPr lang="en-GB" altLang="en-US" sz="2000" dirty="0">
                <a:latin typeface="Raleway" panose="020B0503030101060003" pitchFamily="34" charset="0"/>
              </a:rPr>
              <a:t> 2010) . However see further – UK data, (ONS 2012;  </a:t>
            </a:r>
            <a:r>
              <a:rPr lang="en-GB" altLang="en-US" sz="2000" dirty="0" err="1">
                <a:latin typeface="Raleway" panose="020B0503030101060003" pitchFamily="34" charset="0"/>
              </a:rPr>
              <a:t>Cemlyn</a:t>
            </a:r>
            <a:r>
              <a:rPr lang="en-GB" altLang="en-US" sz="2000" dirty="0">
                <a:latin typeface="Raleway" panose="020B0503030101060003" pitchFamily="34" charset="0"/>
              </a:rPr>
              <a:t> et. al., 2009;  WEC, 2019; FRA, 2020 suggesting lower variables in age range with perhaps 7-9 years lower life-expectancy).</a:t>
            </a:r>
          </a:p>
          <a:p>
            <a:pPr>
              <a:lnSpc>
                <a:spcPct val="90000"/>
              </a:lnSpc>
              <a:buClr>
                <a:srgbClr val="660066"/>
              </a:buClr>
              <a:defRPr/>
            </a:pPr>
            <a:r>
              <a:rPr lang="en-GB" altLang="en-US" sz="2000" dirty="0">
                <a:latin typeface="Raleway" panose="020B0503030101060003" pitchFamily="34" charset="0"/>
              </a:rPr>
              <a:t>The health status of an average 60 year old G/T person is however similar to the average 80 year old White British person (</a:t>
            </a:r>
            <a:r>
              <a:rPr lang="en-GB" sz="2000" dirty="0">
                <a:latin typeface="Raleway" panose="020B0503030101060003" pitchFamily="34" charset="0"/>
              </a:rPr>
              <a:t>Watkinson et. al. The Lancet Public Health (2021)</a:t>
            </a:r>
            <a:endParaRPr lang="en-GB" altLang="en-US" sz="2000" dirty="0">
              <a:latin typeface="Raleway" panose="020B0503030101060003" pitchFamily="34" charset="0"/>
            </a:endParaRPr>
          </a:p>
          <a:p>
            <a:pPr>
              <a:lnSpc>
                <a:spcPct val="90000"/>
              </a:lnSpc>
              <a:buClr>
                <a:srgbClr val="660066"/>
              </a:buClr>
              <a:defRPr/>
            </a:pPr>
            <a:endParaRPr lang="en-GB" altLang="en-US" sz="2183" kern="0" dirty="0">
              <a:solidFill>
                <a:srgbClr val="000000"/>
              </a:solidFill>
              <a:ea typeface="ＭＳ Ｐゴシック" panose="020B0600070205080204" pitchFamily="34" charset="-128"/>
            </a:endParaRPr>
          </a:p>
          <a:p>
            <a:pPr>
              <a:lnSpc>
                <a:spcPct val="90000"/>
              </a:lnSpc>
              <a:buClr>
                <a:srgbClr val="660066"/>
              </a:buClr>
              <a:defRPr/>
            </a:pPr>
            <a:endParaRPr lang="en-GB" altLang="en-US" kern="0" dirty="0">
              <a:solidFill>
                <a:srgbClr val="000000"/>
              </a:solidFill>
              <a:ea typeface="ＭＳ Ｐゴシック" panose="020B0600070205080204" pitchFamily="34" charset="-128"/>
            </a:endParaRPr>
          </a:p>
          <a:p>
            <a:pPr>
              <a:lnSpc>
                <a:spcPct val="90000"/>
              </a:lnSpc>
              <a:buClr>
                <a:srgbClr val="660066"/>
              </a:buClr>
              <a:defRPr/>
            </a:pPr>
            <a:endParaRPr lang="en-GB" altLang="en-US" kern="0" dirty="0">
              <a:solidFill>
                <a:srgbClr val="000000"/>
              </a:solidFill>
              <a:ea typeface="ＭＳ Ｐゴシック" panose="020B0600070205080204" pitchFamily="34" charset="-128"/>
            </a:endParaRPr>
          </a:p>
          <a:p>
            <a:pPr>
              <a:lnSpc>
                <a:spcPct val="90000"/>
              </a:lnSpc>
              <a:buClr>
                <a:srgbClr val="660066"/>
              </a:buClr>
              <a:defRPr/>
            </a:pPr>
            <a:endParaRPr lang="en-GB" altLang="en-US" kern="0" dirty="0">
              <a:solidFill>
                <a:srgbClr val="000000"/>
              </a:solidFill>
              <a:ea typeface="ＭＳ Ｐゴシック" panose="020B0600070205080204" pitchFamily="34" charset="-128"/>
            </a:endParaRPr>
          </a:p>
          <a:p>
            <a:pPr>
              <a:lnSpc>
                <a:spcPct val="90000"/>
              </a:lnSpc>
              <a:buClr>
                <a:srgbClr val="660066"/>
              </a:buClr>
              <a:defRPr/>
            </a:pPr>
            <a:endParaRPr lang="en-GB" altLang="en-US" kern="0" dirty="0">
              <a:solidFill>
                <a:srgbClr val="000000"/>
              </a:solidFill>
              <a:ea typeface="ＭＳ Ｐゴシック" panose="020B0600070205080204" pitchFamily="34" charset="-128"/>
            </a:endParaRPr>
          </a:p>
          <a:p>
            <a:pPr>
              <a:defRPr/>
            </a:pPr>
            <a:endParaRPr lang="en-GB" dirty="0"/>
          </a:p>
        </p:txBody>
      </p:sp>
      <p:pic>
        <p:nvPicPr>
          <p:cNvPr id="4" name="Picture 3">
            <a:extLst>
              <a:ext uri="{FF2B5EF4-FFF2-40B4-BE49-F238E27FC236}">
                <a16:creationId xmlns:a16="http://schemas.microsoft.com/office/drawing/2014/main" id="{72931F5E-7D83-4309-82D7-07741F4DFB60}"/>
              </a:ext>
            </a:extLst>
          </p:cNvPr>
          <p:cNvPicPr>
            <a:picLocks noChangeAspect="1"/>
          </p:cNvPicPr>
          <p:nvPr/>
        </p:nvPicPr>
        <p:blipFill>
          <a:blip r:embed="rId2"/>
          <a:stretch>
            <a:fillRect/>
          </a:stretch>
        </p:blipFill>
        <p:spPr>
          <a:xfrm>
            <a:off x="10670567" y="5962725"/>
            <a:ext cx="1501752" cy="895275"/>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34EDF7-DA02-6967-6F72-D735F22E7052}"/>
              </a:ext>
            </a:extLst>
          </p:cNvPr>
          <p:cNvSpPr>
            <a:spLocks noGrp="1"/>
          </p:cNvSpPr>
          <p:nvPr>
            <p:ph type="title"/>
          </p:nvPr>
        </p:nvSpPr>
        <p:spPr/>
        <p:txBody>
          <a:bodyPr/>
          <a:lstStyle/>
          <a:p>
            <a:pPr algn="ctr"/>
            <a:r>
              <a:rPr lang="en-GB" sz="3600" dirty="0"/>
              <a:t>Social Determinants of Health</a:t>
            </a:r>
          </a:p>
        </p:txBody>
      </p:sp>
      <p:sp>
        <p:nvSpPr>
          <p:cNvPr id="3" name="Content Placeholder 2">
            <a:extLst>
              <a:ext uri="{FF2B5EF4-FFF2-40B4-BE49-F238E27FC236}">
                <a16:creationId xmlns:a16="http://schemas.microsoft.com/office/drawing/2014/main" id="{9BBEBEA9-9186-3134-54F9-F5ECCFB4D61C}"/>
              </a:ext>
            </a:extLst>
          </p:cNvPr>
          <p:cNvSpPr>
            <a:spLocks noGrp="1"/>
          </p:cNvSpPr>
          <p:nvPr>
            <p:ph idx="1"/>
          </p:nvPr>
        </p:nvSpPr>
        <p:spPr>
          <a:xfrm>
            <a:off x="380201" y="717526"/>
            <a:ext cx="11305311" cy="5827035"/>
          </a:xfrm>
        </p:spPr>
        <p:txBody>
          <a:bodyPr>
            <a:norm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p:txBody>
      </p:sp>
      <p:pic>
        <p:nvPicPr>
          <p:cNvPr id="8" name="Picture 7">
            <a:extLst>
              <a:ext uri="{FF2B5EF4-FFF2-40B4-BE49-F238E27FC236}">
                <a16:creationId xmlns:a16="http://schemas.microsoft.com/office/drawing/2014/main" id="{106BEFC5-9D3F-E7FB-C616-97D695FC0EFC}"/>
              </a:ext>
            </a:extLst>
          </p:cNvPr>
          <p:cNvPicPr>
            <a:picLocks noChangeAspect="1"/>
          </p:cNvPicPr>
          <p:nvPr/>
        </p:nvPicPr>
        <p:blipFill>
          <a:blip r:embed="rId2"/>
          <a:stretch>
            <a:fillRect/>
          </a:stretch>
        </p:blipFill>
        <p:spPr>
          <a:xfrm>
            <a:off x="1382486" y="1690692"/>
            <a:ext cx="9622971" cy="4457695"/>
          </a:xfrm>
          <a:prstGeom prst="rect">
            <a:avLst/>
          </a:prstGeom>
        </p:spPr>
      </p:pic>
    </p:spTree>
    <p:extLst>
      <p:ext uri="{BB962C8B-B14F-4D97-AF65-F5344CB8AC3E}">
        <p14:creationId xmlns:p14="http://schemas.microsoft.com/office/powerpoint/2010/main" val="21821100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B1592009-8742-453D-A974-BC1A4A8BA06B}"/>
              </a:ext>
            </a:extLst>
          </p:cNvPr>
          <p:cNvSpPr>
            <a:spLocks noGrp="1" noChangeArrowheads="1"/>
          </p:cNvSpPr>
          <p:nvPr>
            <p:ph type="title"/>
          </p:nvPr>
        </p:nvSpPr>
        <p:spPr>
          <a:xfrm>
            <a:off x="1981200" y="274638"/>
            <a:ext cx="8229600" cy="806268"/>
          </a:xfrm>
        </p:spPr>
        <p:txBody>
          <a:bodyPr>
            <a:normAutofit fontScale="90000"/>
          </a:bodyPr>
          <a:lstStyle/>
          <a:p>
            <a:pPr marL="346558" indent="-346558" algn="ctr" defTabSz="554492">
              <a:lnSpc>
                <a:spcPct val="80000"/>
              </a:lnSpc>
              <a:spcBef>
                <a:spcPts val="0"/>
              </a:spcBef>
              <a:defRPr/>
            </a:pPr>
            <a:r>
              <a:rPr lang="en-GB" altLang="en-US" sz="3275" dirty="0">
                <a:latin typeface="Raleway" panose="020B0503030101060003" pitchFamily="34" charset="0"/>
                <a:ea typeface="+mn-ea"/>
                <a:cs typeface="+mn-cs"/>
              </a:rPr>
              <a:t>Contextualising Markers of Social Exclusion </a:t>
            </a:r>
            <a:endParaRPr lang="en-US" altLang="en-US" sz="4000" dirty="0">
              <a:highlight>
                <a:srgbClr val="FF0000"/>
              </a:highlight>
              <a:latin typeface="Raleway" panose="020B0503030101060003" pitchFamily="34" charset="0"/>
            </a:endParaRPr>
          </a:p>
        </p:txBody>
      </p:sp>
      <p:sp>
        <p:nvSpPr>
          <p:cNvPr id="4099" name="Rectangle 3">
            <a:extLst>
              <a:ext uri="{FF2B5EF4-FFF2-40B4-BE49-F238E27FC236}">
                <a16:creationId xmlns:a16="http://schemas.microsoft.com/office/drawing/2014/main" id="{0EED2E2B-B90E-442D-8E17-79BE65FE3F51}"/>
              </a:ext>
            </a:extLst>
          </p:cNvPr>
          <p:cNvSpPr>
            <a:spLocks noGrp="1" noChangeArrowheads="1"/>
          </p:cNvSpPr>
          <p:nvPr>
            <p:ph type="body" idx="1"/>
          </p:nvPr>
        </p:nvSpPr>
        <p:spPr>
          <a:xfrm>
            <a:off x="561976" y="1080906"/>
            <a:ext cx="11496674" cy="5300845"/>
          </a:xfrm>
        </p:spPr>
        <p:txBody>
          <a:bodyPr>
            <a:noAutofit/>
          </a:bodyPr>
          <a:lstStyle/>
          <a:p>
            <a:pPr>
              <a:lnSpc>
                <a:spcPct val="120000"/>
              </a:lnSpc>
              <a:spcBef>
                <a:spcPts val="0"/>
              </a:spcBef>
            </a:pPr>
            <a:r>
              <a:rPr lang="en-GB" sz="1800" dirty="0">
                <a:latin typeface="Raleway" pitchFamily="2" charset="0"/>
              </a:rPr>
              <a:t>Gypsies, Travellers and Roma are among the most disadvantaged people in the country and have poor outcomes in health and education (UK Government/Women and Equalities Committee, 2019)</a:t>
            </a:r>
          </a:p>
          <a:p>
            <a:pPr algn="l" fontAlgn="base">
              <a:lnSpc>
                <a:spcPct val="120000"/>
              </a:lnSpc>
              <a:spcBef>
                <a:spcPts val="0"/>
              </a:spcBef>
              <a:buFont typeface="Arial" panose="020B0604020202020204" pitchFamily="34" charset="0"/>
              <a:buChar char="•"/>
            </a:pPr>
            <a:r>
              <a:rPr lang="en-GB" sz="1800" dirty="0">
                <a:latin typeface="Raleway" pitchFamily="2" charset="0"/>
              </a:rPr>
              <a:t>Research conducted by the Centre on the Dynamics of Diversity indicated that 62% of Gypsies &amp; Travellers had experienced racial abuse the highest of all minority groups surveyed; 47% of Roma had been racially assaulted and 37% physically attacked (FFT, 2023). </a:t>
            </a:r>
          </a:p>
          <a:p>
            <a:pPr marL="346558" indent="-346558">
              <a:lnSpc>
                <a:spcPct val="120000"/>
              </a:lnSpc>
              <a:spcBef>
                <a:spcPts val="0"/>
              </a:spcBef>
            </a:pPr>
            <a:r>
              <a:rPr lang="en-GB" sz="1800" dirty="0">
                <a:latin typeface="Raleway" pitchFamily="2" charset="0"/>
              </a:rPr>
              <a:t>Romani and Traveller communities also have the lowest rate of economic activity of any ethnic group, at 53 per cent, compared with 6.6 per cent for England and Wales overall (ONS, 2021) [</a:t>
            </a:r>
            <a:r>
              <a:rPr lang="en-GB" sz="1800" i="1" dirty="0">
                <a:latin typeface="Raleway" pitchFamily="2" charset="0"/>
              </a:rPr>
              <a:t>no current/comparable data on Roma populations]. </a:t>
            </a:r>
            <a:endParaRPr lang="en-GB" sz="1800" i="1" dirty="0">
              <a:solidFill>
                <a:srgbClr val="333333"/>
              </a:solidFill>
              <a:latin typeface="Raleway" pitchFamily="2" charset="0"/>
            </a:endParaRPr>
          </a:p>
          <a:p>
            <a:pPr marL="346558" indent="-346558">
              <a:lnSpc>
                <a:spcPct val="120000"/>
              </a:lnSpc>
              <a:spcBef>
                <a:spcPts val="0"/>
              </a:spcBef>
              <a:defRPr/>
            </a:pPr>
            <a:r>
              <a:rPr lang="en-GB" sz="1800" dirty="0">
                <a:latin typeface="Raleway" pitchFamily="2" charset="0"/>
              </a:rPr>
              <a:t>ONS (evidence to the WEC, 2019) noted that </a:t>
            </a:r>
            <a:r>
              <a:rPr lang="en-GB" sz="1800" i="1" dirty="0">
                <a:latin typeface="Raleway" pitchFamily="2" charset="0"/>
              </a:rPr>
              <a:t>“the most common reason for Gypsy or Irish Travellers being economically inactive was looking after the home or family (27 per cent v 11% all other English/Welsh residents). </a:t>
            </a:r>
            <a:r>
              <a:rPr lang="en-GB" sz="1800" dirty="0">
                <a:latin typeface="Raleway" pitchFamily="2" charset="0"/>
              </a:rPr>
              <a:t>Perform the highest levels of unpaid care of 50 hours + per week. </a:t>
            </a:r>
            <a:endParaRPr lang="en-GB" sz="1800" i="1" dirty="0">
              <a:latin typeface="Raleway" pitchFamily="2" charset="0"/>
            </a:endParaRPr>
          </a:p>
          <a:p>
            <a:pPr eaLnBrk="1" hangingPunct="1">
              <a:lnSpc>
                <a:spcPct val="120000"/>
              </a:lnSpc>
              <a:spcBef>
                <a:spcPts val="0"/>
              </a:spcBef>
            </a:pPr>
            <a:r>
              <a:rPr lang="en-GB" altLang="en-US" sz="1800" b="1" dirty="0">
                <a:latin typeface="Raleway" pitchFamily="2" charset="0"/>
              </a:rPr>
              <a:t>  </a:t>
            </a:r>
            <a:r>
              <a:rPr lang="en-GB" altLang="en-US" sz="1800" dirty="0">
                <a:latin typeface="Raleway" pitchFamily="2" charset="0"/>
              </a:rPr>
              <a:t>Most common reasons for economic inactivity – caring responsibilities (18%) or due to long term illness or disability (15%) and 1 in 6 Gypsies or Travellers were  ‘disabled’ and ‘limited a lot’ in their daily activities by a mental or physical health condition – over double the rate of the general population (FFT, 2023). </a:t>
            </a:r>
          </a:p>
          <a:p>
            <a:pPr marL="0" indent="0" eaLnBrk="1" hangingPunct="1">
              <a:lnSpc>
                <a:spcPct val="120000"/>
              </a:lnSpc>
              <a:spcBef>
                <a:spcPts val="0"/>
              </a:spcBef>
              <a:buNone/>
            </a:pPr>
            <a:endParaRPr lang="en-GB" altLang="en-US" sz="1800" dirty="0">
              <a:latin typeface="Raleway" pitchFamily="2" charset="0"/>
            </a:endParaRPr>
          </a:p>
          <a:p>
            <a:pPr marL="0" indent="0" eaLnBrk="1" hangingPunct="1">
              <a:lnSpc>
                <a:spcPct val="120000"/>
              </a:lnSpc>
              <a:spcBef>
                <a:spcPts val="0"/>
              </a:spcBef>
              <a:buNone/>
            </a:pPr>
            <a:r>
              <a:rPr lang="en-GB" altLang="en-US" sz="1800" dirty="0">
                <a:latin typeface="Raleway" pitchFamily="2" charset="0"/>
              </a:rPr>
              <a:t>      See: </a:t>
            </a:r>
            <a:r>
              <a:rPr lang="en-GB" altLang="en-US" sz="1800" dirty="0">
                <a:latin typeface="Raleway" pitchFamily="2" charset="0"/>
                <a:hlinkClick r:id="rId3"/>
              </a:rPr>
              <a:t>https://www.ethnicity-facts-figures.service.gov.uk/summaries/gypsy-roma-irish- traveller</a:t>
            </a:r>
            <a:r>
              <a:rPr lang="en-GB" altLang="en-US" sz="1800" dirty="0">
                <a:latin typeface="Raleway" pitchFamily="2" charset="0"/>
              </a:rPr>
              <a:t> </a:t>
            </a:r>
          </a:p>
        </p:txBody>
      </p:sp>
      <p:pic>
        <p:nvPicPr>
          <p:cNvPr id="3" name="Picture 2">
            <a:extLst>
              <a:ext uri="{FF2B5EF4-FFF2-40B4-BE49-F238E27FC236}">
                <a16:creationId xmlns:a16="http://schemas.microsoft.com/office/drawing/2014/main" id="{E1100EB7-B4D3-4E2A-B750-48766F210BFA}"/>
              </a:ext>
            </a:extLst>
          </p:cNvPr>
          <p:cNvPicPr>
            <a:picLocks noChangeAspect="1"/>
          </p:cNvPicPr>
          <p:nvPr/>
        </p:nvPicPr>
        <p:blipFill>
          <a:blip r:embed="rId4"/>
          <a:stretch>
            <a:fillRect/>
          </a:stretch>
        </p:blipFill>
        <p:spPr>
          <a:xfrm>
            <a:off x="10689820" y="5934113"/>
            <a:ext cx="1501752" cy="895275"/>
          </a:xfrm>
          <a:prstGeom prst="rect">
            <a:avLst/>
          </a:prstGeom>
        </p:spPr>
      </p:pic>
    </p:spTree>
    <p:extLst>
      <p:ext uri="{BB962C8B-B14F-4D97-AF65-F5344CB8AC3E}">
        <p14:creationId xmlns:p14="http://schemas.microsoft.com/office/powerpoint/2010/main" val="8260652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1AA91-6694-4EC3-8379-7E671CAF45B2}"/>
              </a:ext>
            </a:extLst>
          </p:cNvPr>
          <p:cNvSpPr>
            <a:spLocks noGrp="1"/>
          </p:cNvSpPr>
          <p:nvPr>
            <p:ph type="title" idx="4294967295"/>
          </p:nvPr>
        </p:nvSpPr>
        <p:spPr>
          <a:xfrm>
            <a:off x="2143125" y="4735513"/>
            <a:ext cx="10048875" cy="1441450"/>
          </a:xfrm>
        </p:spPr>
        <p:txBody>
          <a:bodyPr>
            <a:normAutofit/>
          </a:bodyPr>
          <a:lstStyle/>
          <a:p>
            <a:r>
              <a:rPr lang="en-GB" dirty="0">
                <a:latin typeface="Raleway" panose="020B0503030101060003" pitchFamily="34" charset="0"/>
              </a:rPr>
              <a:t>Comparator population pyramid (source ONS, 2019)</a:t>
            </a:r>
          </a:p>
        </p:txBody>
      </p:sp>
      <p:pic>
        <p:nvPicPr>
          <p:cNvPr id="4" name="Picture 3">
            <a:extLst>
              <a:ext uri="{FF2B5EF4-FFF2-40B4-BE49-F238E27FC236}">
                <a16:creationId xmlns:a16="http://schemas.microsoft.com/office/drawing/2014/main" id="{BF631565-4E66-4F22-8693-2CBF9E90D810}"/>
              </a:ext>
            </a:extLst>
          </p:cNvPr>
          <p:cNvPicPr>
            <a:picLocks noChangeAspect="1"/>
          </p:cNvPicPr>
          <p:nvPr/>
        </p:nvPicPr>
        <p:blipFill>
          <a:blip r:embed="rId2"/>
          <a:stretch>
            <a:fillRect/>
          </a:stretch>
        </p:blipFill>
        <p:spPr>
          <a:xfrm>
            <a:off x="966940" y="424544"/>
            <a:ext cx="10350535" cy="4147456"/>
          </a:xfrm>
          <a:prstGeom prst="rect">
            <a:avLst/>
          </a:prstGeom>
        </p:spPr>
      </p:pic>
      <p:pic>
        <p:nvPicPr>
          <p:cNvPr id="6" name="Picture 5">
            <a:extLst>
              <a:ext uri="{FF2B5EF4-FFF2-40B4-BE49-F238E27FC236}">
                <a16:creationId xmlns:a16="http://schemas.microsoft.com/office/drawing/2014/main" id="{ACE24A0E-7356-4A77-81BA-6E2C1EB7356F}"/>
              </a:ext>
            </a:extLst>
          </p:cNvPr>
          <p:cNvPicPr>
            <a:picLocks noChangeAspect="1"/>
          </p:cNvPicPr>
          <p:nvPr/>
        </p:nvPicPr>
        <p:blipFill>
          <a:blip r:embed="rId3"/>
          <a:stretch>
            <a:fillRect/>
          </a:stretch>
        </p:blipFill>
        <p:spPr>
          <a:xfrm>
            <a:off x="10455097" y="5912774"/>
            <a:ext cx="1301473" cy="854949"/>
          </a:xfrm>
          <a:prstGeom prst="rect">
            <a:avLst/>
          </a:prstGeom>
        </p:spPr>
      </p:pic>
    </p:spTree>
    <p:extLst>
      <p:ext uri="{BB962C8B-B14F-4D97-AF65-F5344CB8AC3E}">
        <p14:creationId xmlns:p14="http://schemas.microsoft.com/office/powerpoint/2010/main" val="3598780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a:extLst>
              <a:ext uri="{FF2B5EF4-FFF2-40B4-BE49-F238E27FC236}">
                <a16:creationId xmlns:a16="http://schemas.microsoft.com/office/drawing/2014/main" id="{634AD87F-700B-4245-9032-B9D49A0E6B06}"/>
              </a:ext>
            </a:extLst>
          </p:cNvPr>
          <p:cNvSpPr>
            <a:spLocks noGrp="1" noChangeArrowheads="1"/>
          </p:cNvSpPr>
          <p:nvPr>
            <p:ph type="title"/>
          </p:nvPr>
        </p:nvSpPr>
        <p:spPr/>
        <p:txBody>
          <a:bodyPr>
            <a:normAutofit/>
          </a:bodyPr>
          <a:lstStyle/>
          <a:p>
            <a:r>
              <a:rPr lang="en-GB" b="1" dirty="0"/>
              <a:t>General Health Status of the populations</a:t>
            </a:r>
            <a:br>
              <a:rPr lang="en-GB" dirty="0">
                <a:solidFill>
                  <a:srgbClr val="FF0000"/>
                </a:solidFill>
              </a:rPr>
            </a:br>
            <a:endParaRPr lang="en-GB" altLang="en-US" dirty="0"/>
          </a:p>
        </p:txBody>
      </p:sp>
      <p:sp>
        <p:nvSpPr>
          <p:cNvPr id="3" name="Content Placeholder 2">
            <a:extLst>
              <a:ext uri="{FF2B5EF4-FFF2-40B4-BE49-F238E27FC236}">
                <a16:creationId xmlns:a16="http://schemas.microsoft.com/office/drawing/2014/main" id="{7F622CFA-ACDD-43A6-88E8-A9A04855867A}"/>
              </a:ext>
            </a:extLst>
          </p:cNvPr>
          <p:cNvSpPr>
            <a:spLocks noGrp="1"/>
          </p:cNvSpPr>
          <p:nvPr>
            <p:ph idx="1"/>
          </p:nvPr>
        </p:nvSpPr>
        <p:spPr>
          <a:xfrm>
            <a:off x="468086" y="1349829"/>
            <a:ext cx="10447563" cy="4776334"/>
          </a:xfrm>
        </p:spPr>
        <p:txBody>
          <a:bodyPr>
            <a:normAutofit/>
          </a:bodyPr>
          <a:lstStyle/>
          <a:p>
            <a:pPr>
              <a:defRPr/>
            </a:pPr>
            <a:r>
              <a:rPr lang="en-GB" sz="2400" dirty="0"/>
              <a:t>2011 Census analysis (ONS, 2013) found that in England and Wales, Gypsy or Irish Travellers had the lowest proportion of people rating their general health as ‘good’ or 'very good' at 70 per cent  compared to 81 per cent overall</a:t>
            </a:r>
          </a:p>
          <a:p>
            <a:pPr>
              <a:defRPr/>
            </a:pPr>
            <a:r>
              <a:rPr lang="en-GB" sz="2400" dirty="0"/>
              <a:t>Parry et. al. 2004; </a:t>
            </a:r>
            <a:r>
              <a:rPr lang="en-GB" sz="2400" dirty="0" err="1"/>
              <a:t>Cemlyn</a:t>
            </a:r>
            <a:r>
              <a:rPr lang="en-GB" sz="2400" dirty="0"/>
              <a:t> et. al., 2009; Matthews, 2008; Greenfields, (various dates) evidence premature morbidity; high rates of cardio-vascular disease; over-representation in Type II diabetes; arthritis; asthma and obesity; increasing reports of problematic substance misuse and high rates of anxiety and depression. </a:t>
            </a:r>
          </a:p>
          <a:p>
            <a:pPr>
              <a:defRPr/>
            </a:pPr>
            <a:r>
              <a:rPr lang="en-GB" sz="2400" dirty="0"/>
              <a:t>Craig, 2011 suggests that the limited research findings pertaining to Roma migrants offer a similar picture (e.g. See too NFGLG, 2014 – report on NRIS in the UK, health review and recommendations; RSG, 2019; WEC, 2019).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9F658F-0CA7-4C75-AA3A-AE76B457BE57}"/>
              </a:ext>
            </a:extLst>
          </p:cNvPr>
          <p:cNvSpPr>
            <a:spLocks noGrp="1"/>
          </p:cNvSpPr>
          <p:nvPr>
            <p:ph idx="1"/>
          </p:nvPr>
        </p:nvSpPr>
        <p:spPr>
          <a:xfrm>
            <a:off x="320031" y="286874"/>
            <a:ext cx="11459522" cy="6296490"/>
          </a:xfrm>
        </p:spPr>
        <p:txBody>
          <a:bodyPr>
            <a:normAutofit fontScale="92500" lnSpcReduction="10000"/>
          </a:bodyPr>
          <a:lstStyle/>
          <a:p>
            <a:pPr>
              <a:lnSpc>
                <a:spcPct val="90000"/>
              </a:lnSpc>
              <a:buClr>
                <a:srgbClr val="660066"/>
              </a:buClr>
              <a:defRPr/>
            </a:pPr>
            <a:endParaRPr lang="en-GB" altLang="en-US" sz="2000" dirty="0"/>
          </a:p>
          <a:p>
            <a:pPr marL="346558" indent="-346558">
              <a:buClr>
                <a:srgbClr val="660066"/>
              </a:buClr>
              <a:defRPr/>
            </a:pPr>
            <a:r>
              <a:rPr lang="en-GB" sz="2426" dirty="0">
                <a:latin typeface="Raleway" panose="020B0503030101060003" pitchFamily="34" charset="0"/>
              </a:rPr>
              <a:t>FFT (2015) Review of JSNA’s  found “a greater prevalence of long-term conditions (42% of English Gypsies are affected by a long-term condition, as opposed to 18% of the general population). </a:t>
            </a:r>
          </a:p>
          <a:p>
            <a:pPr>
              <a:lnSpc>
                <a:spcPct val="90000"/>
              </a:lnSpc>
              <a:buClr>
                <a:srgbClr val="660066"/>
              </a:buClr>
              <a:defRPr/>
            </a:pPr>
            <a:r>
              <a:rPr lang="en-GB" sz="2426" dirty="0">
                <a:latin typeface="Raleway" panose="020B0503030101060003" pitchFamily="34" charset="0"/>
              </a:rPr>
              <a:t>•  Considerably higher numbers of smokers in the Gypsy Traveller population     	(57%) compared to matched comparators (21.5%)”.</a:t>
            </a:r>
          </a:p>
          <a:p>
            <a:pPr marL="346558" indent="-346558">
              <a:buClr>
                <a:srgbClr val="660066"/>
              </a:buClr>
              <a:defRPr/>
            </a:pPr>
            <a:r>
              <a:rPr lang="en-GB" altLang="en-US" sz="2426" dirty="0">
                <a:latin typeface="Raleway" panose="020B0503030101060003" pitchFamily="34" charset="0"/>
                <a:ea typeface="ＭＳ Ｐゴシック" panose="020B0600070205080204" pitchFamily="34" charset="-128"/>
              </a:rPr>
              <a:t>Abundant evidence exists (e.g. Parry et al, 2004; Greenfields and Smith – various 2010-2014; Greenfields and Rogers, 2020) of excessive rates of anxiety and depression amongst the communities – particularly amongst women -  when compared to other populations. </a:t>
            </a:r>
          </a:p>
          <a:p>
            <a:pPr marL="346558" indent="-346558">
              <a:buClr>
                <a:srgbClr val="660066"/>
              </a:buClr>
              <a:defRPr/>
            </a:pPr>
            <a:r>
              <a:rPr lang="en-GB" altLang="en-US" sz="2426" dirty="0">
                <a:latin typeface="Raleway" panose="020B0503030101060003" pitchFamily="34" charset="0"/>
                <a:ea typeface="ＭＳ Ｐゴシック" panose="020B0600070205080204" pitchFamily="34" charset="-128"/>
              </a:rPr>
              <a:t>Depression/anxiety markedly increased on transfer from sites to housing particularly when isolated from family/community (Smith and Greenfields, 2013).</a:t>
            </a:r>
          </a:p>
          <a:p>
            <a:pPr marL="346558" indent="-346558">
              <a:buClr>
                <a:srgbClr val="660066"/>
              </a:buClr>
              <a:defRPr/>
            </a:pPr>
            <a:r>
              <a:rPr lang="en-GB" altLang="en-US" sz="2426" dirty="0">
                <a:latin typeface="Raleway" panose="020B0503030101060003" pitchFamily="34" charset="0"/>
                <a:ea typeface="ＭＳ Ｐゴシック" panose="020B0600070205080204" pitchFamily="34" charset="-128"/>
              </a:rPr>
              <a:t>Rogers (2016) found evidence of high levels of repeated – often traumatic or avoidable – deaths within extended families from G/T communities leading to untreated complicated grief and inter-generational trauma.  </a:t>
            </a:r>
          </a:p>
          <a:p>
            <a:pPr marL="346558" indent="-346558">
              <a:buClr>
                <a:srgbClr val="660066"/>
              </a:buClr>
              <a:defRPr/>
            </a:pPr>
            <a:r>
              <a:rPr lang="en-GB" altLang="en-US" sz="2426" dirty="0">
                <a:latin typeface="Raleway" panose="020B0503030101060003" pitchFamily="34" charset="0"/>
                <a:ea typeface="ＭＳ Ｐゴシック" panose="020B0600070205080204" pitchFamily="34" charset="-128"/>
              </a:rPr>
              <a:t>Thompson et al (2021) confirmed under-use of MH services by Gypsy/Traveller community members (see also Greenfields and Rogers, 2020 for GATE Herts/Report Racism/MHCLG)</a:t>
            </a:r>
          </a:p>
          <a:p>
            <a:pPr marL="346558" indent="-346558">
              <a:buClr>
                <a:srgbClr val="660066"/>
              </a:buClr>
              <a:defRPr/>
            </a:pPr>
            <a:r>
              <a:rPr lang="en-GB" altLang="en-US" sz="2426" dirty="0">
                <a:latin typeface="Raleway" panose="020B0503030101060003" pitchFamily="34" charset="0"/>
                <a:ea typeface="ＭＳ Ｐゴシック" panose="020B0600070205080204" pitchFamily="34" charset="-128"/>
              </a:rPr>
              <a:t>.</a:t>
            </a:r>
          </a:p>
          <a:p>
            <a:pPr marL="346558" indent="-346558">
              <a:buClr>
                <a:srgbClr val="660066"/>
              </a:buClr>
              <a:defRPr/>
            </a:pPr>
            <a:endParaRPr lang="en-GB" altLang="en-US" sz="2426" dirty="0">
              <a:latin typeface="Raleway" panose="020B0503030101060003" pitchFamily="34" charset="0"/>
              <a:ea typeface="ＭＳ Ｐゴシック" panose="020B0600070205080204" pitchFamily="34" charset="-128"/>
            </a:endParaRPr>
          </a:p>
          <a:p>
            <a:pPr>
              <a:lnSpc>
                <a:spcPct val="90000"/>
              </a:lnSpc>
              <a:buClr>
                <a:srgbClr val="660066"/>
              </a:buClr>
              <a:defRPr/>
            </a:pPr>
            <a:endParaRPr lang="en-GB" altLang="en-US" kern="0" dirty="0">
              <a:solidFill>
                <a:srgbClr val="000000"/>
              </a:solidFill>
              <a:ea typeface="ＭＳ Ｐゴシック" panose="020B0600070205080204" pitchFamily="34" charset="-128"/>
            </a:endParaRPr>
          </a:p>
          <a:p>
            <a:pPr>
              <a:lnSpc>
                <a:spcPct val="90000"/>
              </a:lnSpc>
              <a:buClr>
                <a:srgbClr val="660066"/>
              </a:buClr>
              <a:defRPr/>
            </a:pPr>
            <a:endParaRPr lang="en-GB" altLang="en-US" kern="0" dirty="0">
              <a:solidFill>
                <a:srgbClr val="000000"/>
              </a:solidFill>
              <a:ea typeface="ＭＳ Ｐゴシック" panose="020B0600070205080204" pitchFamily="34" charset="-128"/>
            </a:endParaRPr>
          </a:p>
          <a:p>
            <a:pPr>
              <a:lnSpc>
                <a:spcPct val="90000"/>
              </a:lnSpc>
              <a:buClr>
                <a:srgbClr val="660066"/>
              </a:buClr>
              <a:defRPr/>
            </a:pPr>
            <a:endParaRPr lang="en-GB" altLang="en-US" kern="0" dirty="0">
              <a:solidFill>
                <a:srgbClr val="000000"/>
              </a:solidFill>
              <a:ea typeface="ＭＳ Ｐゴシック" panose="020B0600070205080204" pitchFamily="34" charset="-128"/>
            </a:endParaRPr>
          </a:p>
          <a:p>
            <a:pPr>
              <a:lnSpc>
                <a:spcPct val="90000"/>
              </a:lnSpc>
              <a:buClr>
                <a:srgbClr val="660066"/>
              </a:buClr>
              <a:defRPr/>
            </a:pPr>
            <a:endParaRPr lang="en-GB" altLang="en-US" kern="0" dirty="0">
              <a:solidFill>
                <a:srgbClr val="000000"/>
              </a:solidFill>
              <a:ea typeface="ＭＳ Ｐゴシック" panose="020B0600070205080204" pitchFamily="34" charset="-128"/>
            </a:endParaRPr>
          </a:p>
          <a:p>
            <a:pPr>
              <a:defRPr/>
            </a:pPr>
            <a:endParaRPr lang="en-GB" dirty="0"/>
          </a:p>
        </p:txBody>
      </p:sp>
      <p:pic>
        <p:nvPicPr>
          <p:cNvPr id="4" name="Picture 3">
            <a:extLst>
              <a:ext uri="{FF2B5EF4-FFF2-40B4-BE49-F238E27FC236}">
                <a16:creationId xmlns:a16="http://schemas.microsoft.com/office/drawing/2014/main" id="{2E76EFF1-8A0D-450B-B2AF-FD0489D86D14}"/>
              </a:ext>
            </a:extLst>
          </p:cNvPr>
          <p:cNvPicPr>
            <a:picLocks noChangeAspect="1"/>
          </p:cNvPicPr>
          <p:nvPr/>
        </p:nvPicPr>
        <p:blipFill>
          <a:blip r:embed="rId2"/>
          <a:stretch>
            <a:fillRect/>
          </a:stretch>
        </p:blipFill>
        <p:spPr>
          <a:xfrm>
            <a:off x="10689820" y="5962725"/>
            <a:ext cx="1501752" cy="895275"/>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9DBB98D-4D12-452A-9BD6-ACE4FFD1D45D}"/>
              </a:ext>
            </a:extLst>
          </p:cNvPr>
          <p:cNvSpPr>
            <a:spLocks noGrp="1" noChangeArrowheads="1"/>
          </p:cNvSpPr>
          <p:nvPr>
            <p:ph type="title"/>
          </p:nvPr>
        </p:nvSpPr>
        <p:spPr>
          <a:xfrm>
            <a:off x="1981200" y="274639"/>
            <a:ext cx="8229600" cy="561975"/>
          </a:xfrm>
        </p:spPr>
        <p:txBody>
          <a:bodyPr>
            <a:normAutofit fontScale="90000"/>
          </a:bodyPr>
          <a:lstStyle/>
          <a:p>
            <a:r>
              <a:rPr lang="en-GB" altLang="en-US" dirty="0"/>
              <a:t>Maternal and Child Health</a:t>
            </a:r>
          </a:p>
        </p:txBody>
      </p:sp>
      <p:sp>
        <p:nvSpPr>
          <p:cNvPr id="17411" name="Content Placeholder 2">
            <a:extLst>
              <a:ext uri="{FF2B5EF4-FFF2-40B4-BE49-F238E27FC236}">
                <a16:creationId xmlns:a16="http://schemas.microsoft.com/office/drawing/2014/main" id="{C42ADF22-FF18-403F-8E59-885E043FA0C3}"/>
              </a:ext>
            </a:extLst>
          </p:cNvPr>
          <p:cNvSpPr>
            <a:spLocks noGrp="1" noChangeArrowheads="1"/>
          </p:cNvSpPr>
          <p:nvPr>
            <p:ph idx="1"/>
          </p:nvPr>
        </p:nvSpPr>
        <p:spPr>
          <a:xfrm>
            <a:off x="892629" y="1343024"/>
            <a:ext cx="10432596" cy="4783139"/>
          </a:xfrm>
        </p:spPr>
        <p:txBody>
          <a:bodyPr>
            <a:normAutofit/>
          </a:bodyPr>
          <a:lstStyle/>
          <a:p>
            <a:r>
              <a:rPr lang="en-GB" altLang="en-US" sz="2000" dirty="0"/>
              <a:t> Women’s health severely impacted by intersectional exclusion (</a:t>
            </a:r>
            <a:r>
              <a:rPr lang="en-GB" altLang="en-US" sz="2000" dirty="0" err="1"/>
              <a:t>CoE</a:t>
            </a:r>
            <a:r>
              <a:rPr lang="en-GB" altLang="en-US" sz="2000" dirty="0"/>
              <a:t>, 2003; FRA, 2011; FRA 2018; Council of Europe, 2014; EPHA, 2019)</a:t>
            </a:r>
          </a:p>
          <a:p>
            <a:r>
              <a:rPr lang="en-GB" altLang="en-US" sz="2000" dirty="0"/>
              <a:t>Relatively high levels of perinatal mortality, stillbirth &amp; complications of pregnancy  (</a:t>
            </a:r>
            <a:r>
              <a:rPr lang="en-GB" altLang="en-US" sz="2000" dirty="0" err="1"/>
              <a:t>Hajioff</a:t>
            </a:r>
            <a:r>
              <a:rPr lang="en-GB" altLang="en-US" sz="2000" dirty="0"/>
              <a:t> and McKee, 2000; Sheffield Health Study, 2004; Matthews, 2008). </a:t>
            </a:r>
          </a:p>
          <a:p>
            <a:r>
              <a:rPr lang="en-GB" altLang="en-US" sz="2000" dirty="0">
                <a:latin typeface="Raleway" panose="020B0503030101060003" pitchFamily="34" charset="0"/>
                <a:ea typeface="ＭＳ Ｐゴシック" panose="020B0600070205080204" pitchFamily="34" charset="-128"/>
              </a:rPr>
              <a:t>Parry et. al (2004) found 1:5 </a:t>
            </a:r>
            <a:r>
              <a:rPr lang="en-GB" sz="2000" dirty="0">
                <a:latin typeface="Raleway" panose="020B0503030101060003" pitchFamily="34" charset="0"/>
              </a:rPr>
              <a:t>G/T mothers had experienced the loss of a child (neo- or peri-</a:t>
            </a:r>
            <a:r>
              <a:rPr lang="en-GB" sz="2000" dirty="0" err="1">
                <a:latin typeface="Raleway" panose="020B0503030101060003" pitchFamily="34" charset="0"/>
              </a:rPr>
              <a:t>natally</a:t>
            </a:r>
            <a:r>
              <a:rPr lang="en-GB" sz="2000" dirty="0">
                <a:latin typeface="Raleway" panose="020B0503030101060003" pitchFamily="34" charset="0"/>
              </a:rPr>
              <a:t>), compared to 1:100 in ‘mainstream’ communities (survey n=293). </a:t>
            </a:r>
            <a:endParaRPr lang="en-GB" altLang="en-US" sz="2000" dirty="0">
              <a:latin typeface="Raleway" panose="020B0503030101060003" pitchFamily="34" charset="0"/>
              <a:ea typeface="ＭＳ Ｐゴシック" panose="020B0600070205080204" pitchFamily="34" charset="-128"/>
            </a:endParaRPr>
          </a:p>
          <a:p>
            <a:r>
              <a:rPr lang="en-GB" altLang="en-US" sz="2000" dirty="0"/>
              <a:t>The All-Ireland Traveller Health report (2012) found 4x higher childhood death rate amongst Travellers than other populations. RG/T populations (particularly children) experience 100x greater disease burden (preventable infectious diseases than surrounding populations (</a:t>
            </a:r>
            <a:r>
              <a:rPr lang="en-GB" altLang="en-US" sz="2000" dirty="0" err="1"/>
              <a:t>Maduma-Butshe</a:t>
            </a:r>
            <a:r>
              <a:rPr lang="en-GB" altLang="en-US" sz="2000" dirty="0"/>
              <a:t> &amp; McCarthy, 2012). </a:t>
            </a:r>
          </a:p>
          <a:p>
            <a:r>
              <a:rPr lang="en-GB" altLang="en-US" sz="2000" dirty="0"/>
              <a:t>Low rates of childhood immunisation. NHS England consider that GRT Traveller children are particularly prone to risk as failing to achieve herd immunity (Smith et al, 2016; Greenfields et al 2015; Jackson et.al. 2015; WEC, 2019). </a:t>
            </a:r>
          </a:p>
          <a:p>
            <a:endParaRPr lang="en-GB" altLang="en-US" sz="2000" dirty="0"/>
          </a:p>
          <a:p>
            <a:pPr marL="0" indent="0">
              <a:buNone/>
            </a:pPr>
            <a:endParaRPr lang="en-GB" altLang="en-US" dirty="0"/>
          </a:p>
          <a:p>
            <a:endParaRPr lang="en-GB" alt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9A416AA2-DCE0-4CD9-866F-4C6506F1CA97}"/>
              </a:ext>
            </a:extLst>
          </p:cNvPr>
          <p:cNvSpPr>
            <a:spLocks noGrp="1" noChangeArrowheads="1"/>
          </p:cNvSpPr>
          <p:nvPr>
            <p:ph type="title"/>
          </p:nvPr>
        </p:nvSpPr>
        <p:spPr>
          <a:xfrm>
            <a:off x="1981200" y="274639"/>
            <a:ext cx="8229600" cy="561975"/>
          </a:xfrm>
        </p:spPr>
        <p:txBody>
          <a:bodyPr/>
          <a:lstStyle/>
          <a:p>
            <a:r>
              <a:rPr lang="en-GB" altLang="en-US" sz="3200" dirty="0"/>
              <a:t>Environmental and Living Conditions</a:t>
            </a:r>
          </a:p>
        </p:txBody>
      </p:sp>
      <p:sp>
        <p:nvSpPr>
          <p:cNvPr id="8195" name="Content Placeholder 2">
            <a:extLst>
              <a:ext uri="{FF2B5EF4-FFF2-40B4-BE49-F238E27FC236}">
                <a16:creationId xmlns:a16="http://schemas.microsoft.com/office/drawing/2014/main" id="{DF514303-26FA-470D-8230-1D8ACF22DB41}"/>
              </a:ext>
            </a:extLst>
          </p:cNvPr>
          <p:cNvSpPr>
            <a:spLocks noGrp="1" noChangeArrowheads="1"/>
          </p:cNvSpPr>
          <p:nvPr>
            <p:ph idx="1"/>
          </p:nvPr>
        </p:nvSpPr>
        <p:spPr>
          <a:xfrm>
            <a:off x="457200" y="981075"/>
            <a:ext cx="11125199" cy="5448300"/>
          </a:xfrm>
        </p:spPr>
        <p:txBody>
          <a:bodyPr>
            <a:normAutofit fontScale="92500" lnSpcReduction="20000"/>
          </a:bodyPr>
          <a:lstStyle/>
          <a:p>
            <a:pPr>
              <a:lnSpc>
                <a:spcPct val="90000"/>
              </a:lnSpc>
              <a:buClr>
                <a:srgbClr val="660066"/>
              </a:buClr>
            </a:pPr>
            <a:r>
              <a:rPr lang="en-GB" altLang="en-US" sz="2400" dirty="0">
                <a:ea typeface="ＭＳ Ｐゴシック" panose="020B0600070205080204" pitchFamily="34" charset="-128"/>
              </a:rPr>
              <a:t>G/T households predominantly live in residential housing (estimated 2/3rds of the population) often in response to lack of adequate pitch numbers) (Greenfields and Smith, 2010-11; ONS, 2013)</a:t>
            </a:r>
          </a:p>
          <a:p>
            <a:pPr>
              <a:lnSpc>
                <a:spcPct val="90000"/>
              </a:lnSpc>
              <a:buClr>
                <a:srgbClr val="660066"/>
              </a:buClr>
            </a:pPr>
            <a:r>
              <a:rPr lang="en-GB" altLang="en-US" sz="2400" dirty="0">
                <a:ea typeface="ＭＳ Ｐゴシック" panose="020B0600070205080204" pitchFamily="34" charset="-128"/>
              </a:rPr>
              <a:t>Roma overwhelming living in housing – anecdotally often severely overcrowded and poorly maintained (Craig, 2011; Greenfields  &amp; </a:t>
            </a:r>
            <a:r>
              <a:rPr lang="en-GB" altLang="en-US" sz="2400" dirty="0" err="1">
                <a:ea typeface="ＭＳ Ｐゴシック" panose="020B0600070205080204" pitchFamily="34" charset="-128"/>
              </a:rPr>
              <a:t>Dagilyte</a:t>
            </a:r>
            <a:r>
              <a:rPr lang="en-GB" altLang="en-US" sz="2400" dirty="0">
                <a:ea typeface="ＭＳ Ｐゴシック" panose="020B0600070205080204" pitchFamily="34" charset="-128"/>
              </a:rPr>
              <a:t>, 2018). </a:t>
            </a:r>
          </a:p>
          <a:p>
            <a:pPr>
              <a:lnSpc>
                <a:spcPct val="90000"/>
              </a:lnSpc>
              <a:buClr>
                <a:srgbClr val="660066"/>
              </a:buClr>
            </a:pPr>
            <a:r>
              <a:rPr lang="en-GB" altLang="en-US" sz="2400" dirty="0">
                <a:ea typeface="ＭＳ Ｐゴシック" panose="020B0600070205080204" pitchFamily="34" charset="-128"/>
              </a:rPr>
              <a:t>Approximately 12% of G/T caravans are not stationed ‘lawfully’ (estimated 2,377, caravans  with their residents being technically homeless (MCHLG, 2022) – representing an increase of 13% since 2020 count. Nb: unknown impact yet of the Crime and Policing Act 2022</a:t>
            </a:r>
          </a:p>
          <a:p>
            <a:pPr>
              <a:lnSpc>
                <a:spcPct val="90000"/>
              </a:lnSpc>
              <a:buClr>
                <a:srgbClr val="660066"/>
              </a:buClr>
            </a:pPr>
            <a:r>
              <a:rPr lang="en-GB" altLang="en-US" sz="2400" dirty="0">
                <a:ea typeface="ＭＳ Ｐゴシック" panose="020B0600070205080204" pitchFamily="34" charset="-128"/>
              </a:rPr>
              <a:t>Impacts of poor quality sites and statutory homeless having a profound and long-term effect on physical and mental health of G/T respondents (Smith &amp; Greenfields, 2013; Greenfields and Brindley: Dept Health commissioned report, TM: 2016; WEC report, 2019; FRA, 2020). </a:t>
            </a:r>
          </a:p>
          <a:p>
            <a:pPr>
              <a:lnSpc>
                <a:spcPct val="90000"/>
              </a:lnSpc>
              <a:buClr>
                <a:srgbClr val="660066"/>
              </a:buClr>
            </a:pPr>
            <a:r>
              <a:rPr lang="en-GB" altLang="en-US" sz="2400" dirty="0">
                <a:ea typeface="ＭＳ Ｐゴシック" panose="020B0600070205080204" pitchFamily="34" charset="-128"/>
              </a:rPr>
              <a:t>In 2021 – Katherine Quarmby undertook a desk based review of locations of public owned Gypsy/Traveller sites and follow-up interviews. Key findings supported anecdotal evidence that  Gypsy/Traveller sites were frequently placed by council tips and recycling centres; sewage stations; busy road and railway lines; industrial estates; cemeteries and slaughterhouses. LA officials emphasised the level of hostility and abuse targeted at populations and objections to  planning applications for sites.</a:t>
            </a:r>
          </a:p>
          <a:p>
            <a:endParaRPr lang="en-GB"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3722E-36E1-7BEF-0E77-552880B36636}"/>
              </a:ext>
            </a:extLst>
          </p:cNvPr>
          <p:cNvSpPr>
            <a:spLocks noGrp="1"/>
          </p:cNvSpPr>
          <p:nvPr>
            <p:ph type="title"/>
          </p:nvPr>
        </p:nvSpPr>
        <p:spPr/>
        <p:txBody>
          <a:bodyPr>
            <a:normAutofit fontScale="90000"/>
          </a:bodyPr>
          <a:lstStyle/>
          <a:p>
            <a:pPr algn="ctr"/>
            <a:r>
              <a:rPr lang="en-GB" dirty="0"/>
              <a:t>Local Authority site in England (photographed by Greenfields whilst undertaking a health assessment)</a:t>
            </a:r>
          </a:p>
        </p:txBody>
      </p:sp>
      <p:pic>
        <p:nvPicPr>
          <p:cNvPr id="4" name="Content Placeholder 3">
            <a:extLst>
              <a:ext uri="{FF2B5EF4-FFF2-40B4-BE49-F238E27FC236}">
                <a16:creationId xmlns:a16="http://schemas.microsoft.com/office/drawing/2014/main" id="{C7F31CB6-19A2-91BA-E5C4-9E286D49A270}"/>
              </a:ext>
            </a:extLst>
          </p:cNvPr>
          <p:cNvPicPr>
            <a:picLocks noGrp="1" noChangeAspect="1"/>
          </p:cNvPicPr>
          <p:nvPr>
            <p:ph idx="1"/>
          </p:nvPr>
        </p:nvPicPr>
        <p:blipFill>
          <a:blip r:embed="rId2"/>
          <a:stretch>
            <a:fillRect/>
          </a:stretch>
        </p:blipFill>
        <p:spPr>
          <a:xfrm>
            <a:off x="2797629" y="2286645"/>
            <a:ext cx="6901542" cy="3429297"/>
          </a:xfrm>
          <a:prstGeom prst="rect">
            <a:avLst/>
          </a:prstGeom>
        </p:spPr>
      </p:pic>
    </p:spTree>
    <p:extLst>
      <p:ext uri="{BB962C8B-B14F-4D97-AF65-F5344CB8AC3E}">
        <p14:creationId xmlns:p14="http://schemas.microsoft.com/office/powerpoint/2010/main" val="19694990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F5C46-DE60-4D63-94C2-417F97CA1E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0067540" y="5273035"/>
            <a:ext cx="2124460" cy="1584963"/>
          </a:xfrm>
          <a:prstGeom prst="rect">
            <a:avLst/>
          </a:prstGeom>
        </p:spPr>
      </p:pic>
      <p:sp>
        <p:nvSpPr>
          <p:cNvPr id="6" name="Subtitle 2">
            <a:extLst>
              <a:ext uri="{FF2B5EF4-FFF2-40B4-BE49-F238E27FC236}">
                <a16:creationId xmlns:a16="http://schemas.microsoft.com/office/drawing/2014/main" id="{0064571E-BA6D-4251-9520-605A5A58949E}"/>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461770" y="6369900"/>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Creating a cleaner, greener, healthier Hertfordshire</a:t>
            </a:r>
          </a:p>
        </p:txBody>
      </p:sp>
      <p:sp>
        <p:nvSpPr>
          <p:cNvPr id="5" name="Rectangle: Top Corners Rounded 4">
            <a:extLst>
              <a:ext uri="{FF2B5EF4-FFF2-40B4-BE49-F238E27FC236}">
                <a16:creationId xmlns:a16="http://schemas.microsoft.com/office/drawing/2014/main" id="{C2262C55-00E7-4EB6-B028-88918CDC0128}"/>
              </a:ext>
              <a:ext uri="{C183D7F6-B498-43B3-948B-1728B52AA6E4}">
                <adec:decorative xmlns:adec="http://schemas.microsoft.com/office/drawing/2017/decorative" val="1"/>
              </a:ext>
            </a:extLst>
          </p:cNvPr>
          <p:cNvSpPr/>
          <p:nvPr/>
        </p:nvSpPr>
        <p:spPr>
          <a:xfrm rot="5400000">
            <a:off x="3546155" y="-3111314"/>
            <a:ext cx="1297709" cy="8390021"/>
          </a:xfrm>
          <a:prstGeom prst="round2SameRect">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8" name="Title 1">
            <a:extLst>
              <a:ext uri="{FF2B5EF4-FFF2-40B4-BE49-F238E27FC236}">
                <a16:creationId xmlns:a16="http://schemas.microsoft.com/office/drawing/2014/main" id="{E1E8137B-67AE-46BC-975A-2925684A77D6}"/>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b="1" dirty="0"/>
              <a:t>Stigma &amp; discrimination</a:t>
            </a:r>
          </a:p>
        </p:txBody>
      </p:sp>
      <p:graphicFrame>
        <p:nvGraphicFramePr>
          <p:cNvPr id="2" name="Diagram 1">
            <a:extLst>
              <a:ext uri="{FF2B5EF4-FFF2-40B4-BE49-F238E27FC236}">
                <a16:creationId xmlns:a16="http://schemas.microsoft.com/office/drawing/2014/main" id="{88DB5109-895A-934A-EE7C-88011E2AEADC}"/>
              </a:ext>
            </a:extLst>
          </p:cNvPr>
          <p:cNvGraphicFramePr/>
          <p:nvPr/>
        </p:nvGraphicFramePr>
        <p:xfrm>
          <a:off x="754958" y="1899739"/>
          <a:ext cx="6194481" cy="39088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itle 25">
            <a:extLst>
              <a:ext uri="{FF2B5EF4-FFF2-40B4-BE49-F238E27FC236}">
                <a16:creationId xmlns:a16="http://schemas.microsoft.com/office/drawing/2014/main" id="{1BB63B10-F465-69B2-FE13-58C6FA30842F}"/>
              </a:ext>
            </a:extLst>
          </p:cNvPr>
          <p:cNvSpPr txBox="1">
            <a:spLocks/>
          </p:cNvSpPr>
          <p:nvPr/>
        </p:nvSpPr>
        <p:spPr>
          <a:xfrm>
            <a:off x="9020832" y="436421"/>
            <a:ext cx="2265761" cy="1463318"/>
          </a:xfrm>
          <a:prstGeom prst="rect">
            <a:avLst/>
          </a:prstGeom>
          <a:ln w="28575">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enorite Bold"/>
                <a:ea typeface="+mj-ea"/>
                <a:cs typeface="+mj-cs"/>
              </a:rPr>
              <a:t>Why it matters</a:t>
            </a:r>
          </a:p>
        </p:txBody>
      </p:sp>
      <p:pic>
        <p:nvPicPr>
          <p:cNvPr id="11" name="Picture 10">
            <a:extLst>
              <a:ext uri="{FF2B5EF4-FFF2-40B4-BE49-F238E27FC236}">
                <a16:creationId xmlns:a16="http://schemas.microsoft.com/office/drawing/2014/main" id="{F3BEBABF-40F5-D731-DDB6-022B9FD67DDF}"/>
              </a:ext>
            </a:extLst>
          </p:cNvPr>
          <p:cNvPicPr>
            <a:picLocks noChangeAspect="1"/>
          </p:cNvPicPr>
          <p:nvPr/>
        </p:nvPicPr>
        <p:blipFill>
          <a:blip r:embed="rId8"/>
          <a:stretch>
            <a:fillRect/>
          </a:stretch>
        </p:blipFill>
        <p:spPr>
          <a:xfrm>
            <a:off x="8522978" y="2383382"/>
            <a:ext cx="3261467" cy="1837787"/>
          </a:xfrm>
          <a:prstGeom prst="rect">
            <a:avLst/>
          </a:prstGeom>
        </p:spPr>
      </p:pic>
      <p:sp>
        <p:nvSpPr>
          <p:cNvPr id="12" name="Text Placeholder 43">
            <a:extLst>
              <a:ext uri="{FF2B5EF4-FFF2-40B4-BE49-F238E27FC236}">
                <a16:creationId xmlns:a16="http://schemas.microsoft.com/office/drawing/2014/main" id="{7C9C7995-0F1E-666C-1F02-0B9C2BF13F9D}"/>
              </a:ext>
            </a:extLst>
          </p:cNvPr>
          <p:cNvSpPr txBox="1">
            <a:spLocks/>
          </p:cNvSpPr>
          <p:nvPr/>
        </p:nvSpPr>
        <p:spPr>
          <a:xfrm>
            <a:off x="8320762" y="4913863"/>
            <a:ext cx="3665897" cy="4388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sng" strike="noStrike" kern="1200" cap="none" spc="0" normalizeH="0" baseline="0" noProof="0" dirty="0">
                <a:ln>
                  <a:noFill/>
                </a:ln>
                <a:solidFill>
                  <a:srgbClr val="0000FF"/>
                </a:solidFill>
                <a:effectLst/>
                <a:uLnTx/>
                <a:uFillTx/>
                <a:latin typeface="Tenorite "/>
                <a:ea typeface="Times New Roman" panose="02020603050405020304" pitchFamily="18" charset="0"/>
                <a:cs typeface="+mn-cs"/>
                <a:hlinkClick r:id="rId9"/>
              </a:rPr>
              <a:t>https://www.bbc.com/news/world-europe-61117469</a:t>
            </a:r>
            <a:endParaRPr kumimoji="0" lang="en-US" sz="1800" b="0" i="0" u="none" strike="noStrike" kern="1200" cap="none" spc="0" normalizeH="0" baseline="0" noProof="0" dirty="0">
              <a:ln>
                <a:noFill/>
              </a:ln>
              <a:solidFill>
                <a:prstClr val="black"/>
              </a:solidFill>
              <a:effectLst/>
              <a:uLnTx/>
              <a:uFillTx/>
              <a:latin typeface="Tenorite "/>
              <a:ea typeface="+mn-ea"/>
              <a:cs typeface="+mn-cs"/>
            </a:endParaRPr>
          </a:p>
        </p:txBody>
      </p:sp>
    </p:spTree>
    <p:extLst>
      <p:ext uri="{BB962C8B-B14F-4D97-AF65-F5344CB8AC3E}">
        <p14:creationId xmlns:p14="http://schemas.microsoft.com/office/powerpoint/2010/main" val="18140866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9726A-6B8B-427E-BC2D-D0F7768EB3F3}"/>
              </a:ext>
            </a:extLst>
          </p:cNvPr>
          <p:cNvSpPr>
            <a:spLocks noGrp="1"/>
          </p:cNvSpPr>
          <p:nvPr>
            <p:ph type="title"/>
          </p:nvPr>
        </p:nvSpPr>
        <p:spPr/>
        <p:txBody>
          <a:bodyPr rtlCol="0">
            <a:normAutofit/>
          </a:bodyPr>
          <a:lstStyle/>
          <a:p>
            <a:pPr>
              <a:defRPr/>
            </a:pPr>
            <a:r>
              <a:rPr lang="en-GB" dirty="0"/>
              <a:t>An unauthorised camp on the outskirts of a city </a:t>
            </a:r>
          </a:p>
        </p:txBody>
      </p:sp>
      <p:pic>
        <p:nvPicPr>
          <p:cNvPr id="12291" name="Picture 2">
            <a:extLst>
              <a:ext uri="{FF2B5EF4-FFF2-40B4-BE49-F238E27FC236}">
                <a16:creationId xmlns:a16="http://schemas.microsoft.com/office/drawing/2014/main" id="{E6A8DF8B-DF36-4C61-B987-883F657F38A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5189" y="1600201"/>
            <a:ext cx="8137525" cy="4525963"/>
          </a:xfr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DB83E-77FF-4B02-AECC-71CCA2584C8C}"/>
              </a:ext>
            </a:extLst>
          </p:cNvPr>
          <p:cNvSpPr>
            <a:spLocks noGrp="1"/>
          </p:cNvSpPr>
          <p:nvPr>
            <p:ph type="title"/>
          </p:nvPr>
        </p:nvSpPr>
        <p:spPr/>
        <p:txBody>
          <a:bodyPr rtlCol="0">
            <a:normAutofit/>
          </a:bodyPr>
          <a:lstStyle/>
          <a:p>
            <a:pPr>
              <a:defRPr/>
            </a:pPr>
            <a:r>
              <a:rPr lang="en-GB" dirty="0"/>
              <a:t>‘Romani Gypsy bungalows’ in an English city  </a:t>
            </a:r>
          </a:p>
        </p:txBody>
      </p:sp>
      <p:pic>
        <p:nvPicPr>
          <p:cNvPr id="9219" name="Picture 2">
            <a:extLst>
              <a:ext uri="{FF2B5EF4-FFF2-40B4-BE49-F238E27FC236}">
                <a16:creationId xmlns:a16="http://schemas.microsoft.com/office/drawing/2014/main" id="{D0F6181E-C4B7-4358-9115-E087E54E50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24114" y="1600201"/>
            <a:ext cx="7559675" cy="4525963"/>
          </a:xfr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33D0A0-10BD-DB2A-2475-A2CCDD2AB5E6}"/>
              </a:ext>
            </a:extLst>
          </p:cNvPr>
          <p:cNvSpPr>
            <a:spLocks noGrp="1"/>
          </p:cNvSpPr>
          <p:nvPr>
            <p:ph type="title"/>
          </p:nvPr>
        </p:nvSpPr>
        <p:spPr/>
        <p:txBody>
          <a:bodyPr/>
          <a:lstStyle/>
          <a:p>
            <a:pPr algn="ctr"/>
            <a:r>
              <a:rPr lang="en-GB" dirty="0"/>
              <a:t>Barriers to Accessing Healthcare </a:t>
            </a:r>
          </a:p>
        </p:txBody>
      </p:sp>
      <p:sp>
        <p:nvSpPr>
          <p:cNvPr id="3" name="Content Placeholder 2">
            <a:extLst>
              <a:ext uri="{FF2B5EF4-FFF2-40B4-BE49-F238E27FC236}">
                <a16:creationId xmlns:a16="http://schemas.microsoft.com/office/drawing/2014/main" id="{09638782-7A16-9F50-DFAE-7D1B237CED4B}"/>
              </a:ext>
            </a:extLst>
          </p:cNvPr>
          <p:cNvSpPr>
            <a:spLocks noGrp="1"/>
          </p:cNvSpPr>
          <p:nvPr>
            <p:ph idx="1"/>
          </p:nvPr>
        </p:nvSpPr>
        <p:spPr>
          <a:xfrm>
            <a:off x="323851" y="1690692"/>
            <a:ext cx="11687174" cy="4486271"/>
          </a:xfrm>
        </p:spPr>
        <p:txBody>
          <a:bodyPr>
            <a:normAutofit/>
          </a:bodyPr>
          <a:lstStyle/>
          <a:p>
            <a:r>
              <a:rPr lang="en-GB" dirty="0"/>
              <a:t>There is wide-spread and repeated evidence (e.g. WEC, 2019; FRA, 2020; FFT various dates – Mystery Shopper activities etc) of severe and persistent barriers to supposedly universal services for members of Gypsy, Traveller and Roma populations.</a:t>
            </a:r>
          </a:p>
          <a:p>
            <a:r>
              <a:rPr lang="en-GB" dirty="0"/>
              <a:t>Registration (predominantly for mobile/nomadic populations)</a:t>
            </a:r>
          </a:p>
          <a:p>
            <a:r>
              <a:rPr lang="en-GB" dirty="0"/>
              <a:t>Linguistic/Documentation – Roma populations</a:t>
            </a:r>
          </a:p>
          <a:p>
            <a:r>
              <a:rPr lang="en-GB" dirty="0"/>
              <a:t>Impacts of limited health literacy and prior poor experience on community members’ engagement with health services </a:t>
            </a:r>
          </a:p>
          <a:p>
            <a:r>
              <a:rPr lang="en-GB" dirty="0"/>
              <a:t>Lack of cultural understanding (or discrimination) by health professionals. </a:t>
            </a:r>
          </a:p>
          <a:p>
            <a:endParaRPr lang="en-GB" dirty="0"/>
          </a:p>
        </p:txBody>
      </p:sp>
    </p:spTree>
    <p:extLst>
      <p:ext uri="{BB962C8B-B14F-4D97-AF65-F5344CB8AC3E}">
        <p14:creationId xmlns:p14="http://schemas.microsoft.com/office/powerpoint/2010/main" val="12952736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60BE8E00-C94F-4526-948B-987C51E6FDC4}"/>
              </a:ext>
            </a:extLst>
          </p:cNvPr>
          <p:cNvSpPr>
            <a:spLocks noGrp="1" noChangeArrowheads="1"/>
          </p:cNvSpPr>
          <p:nvPr>
            <p:ph type="title"/>
          </p:nvPr>
        </p:nvSpPr>
        <p:spPr>
          <a:xfrm>
            <a:off x="1959429" y="274639"/>
            <a:ext cx="8251371" cy="966332"/>
          </a:xfrm>
        </p:spPr>
        <p:txBody>
          <a:bodyPr>
            <a:noAutofit/>
          </a:bodyPr>
          <a:lstStyle/>
          <a:p>
            <a:pPr algn="ctr"/>
            <a:r>
              <a:rPr lang="en-GB" altLang="en-US" sz="3600" b="1" dirty="0"/>
              <a:t>The Policy Focus – seeking to reduce inequitable access</a:t>
            </a:r>
          </a:p>
        </p:txBody>
      </p:sp>
      <p:sp>
        <p:nvSpPr>
          <p:cNvPr id="20483" name="Content Placeholder 2">
            <a:extLst>
              <a:ext uri="{FF2B5EF4-FFF2-40B4-BE49-F238E27FC236}">
                <a16:creationId xmlns:a16="http://schemas.microsoft.com/office/drawing/2014/main" id="{D1AC1A4F-52F3-4D52-928B-64EABC7E10B0}"/>
              </a:ext>
            </a:extLst>
          </p:cNvPr>
          <p:cNvSpPr>
            <a:spLocks noGrp="1" noChangeArrowheads="1"/>
          </p:cNvSpPr>
          <p:nvPr>
            <p:ph idx="1"/>
          </p:nvPr>
        </p:nvSpPr>
        <p:spPr>
          <a:xfrm>
            <a:off x="903515" y="1360714"/>
            <a:ext cx="10516960" cy="5092475"/>
          </a:xfrm>
        </p:spPr>
        <p:txBody>
          <a:bodyPr/>
          <a:lstStyle/>
          <a:p>
            <a:r>
              <a:rPr lang="en-GB" altLang="en-US" sz="2400" dirty="0"/>
              <a:t>European Commission National Roma Integration Strategies– 2011 (health included in integration strategy requirements)</a:t>
            </a:r>
          </a:p>
          <a:p>
            <a:r>
              <a:rPr lang="en-GB" altLang="en-US" sz="2400" dirty="0"/>
              <a:t>2012 – Inter-ministerial Working Group – pledges on health and a focus on working with local health commissioners to ensure inclusion of G/T communities and culturally competent staff</a:t>
            </a:r>
          </a:p>
          <a:p>
            <a:r>
              <a:rPr lang="en-GB" altLang="en-US" sz="2400" dirty="0"/>
              <a:t>2016 – Inclusion Health Board studies – BNU one of a very limited number of HEIs/training providers embedding GTR issues into some nursing provision</a:t>
            </a:r>
          </a:p>
          <a:p>
            <a:r>
              <a:rPr lang="en-GB" altLang="en-US" sz="2400" dirty="0"/>
              <a:t>2019 – WEC report – stringent recommendations on health inclusion and inclusion of the communities in JSNA</a:t>
            </a:r>
          </a:p>
          <a:p>
            <a:r>
              <a:rPr lang="en-GB" altLang="en-US" sz="2400" dirty="0"/>
              <a:t>2019 (June) Sign off of new strategy development by Government – to include recommendations by WEC. Consultation and shape of strategy under development 2020.  </a:t>
            </a:r>
            <a:r>
              <a:rPr lang="en-GB" altLang="en-US" sz="2400" b="1" dirty="0"/>
              <a:t>THEN CAME COVID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C3279-0389-476B-9ACF-32FBCF18C874}"/>
              </a:ext>
            </a:extLst>
          </p:cNvPr>
          <p:cNvSpPr>
            <a:spLocks noGrp="1"/>
          </p:cNvSpPr>
          <p:nvPr>
            <p:ph type="title"/>
          </p:nvPr>
        </p:nvSpPr>
        <p:spPr>
          <a:xfrm>
            <a:off x="1981200" y="274638"/>
            <a:ext cx="8229600" cy="850106"/>
          </a:xfrm>
        </p:spPr>
        <p:txBody>
          <a:bodyPr/>
          <a:lstStyle/>
          <a:p>
            <a:pPr algn="ctr"/>
            <a:r>
              <a:rPr lang="en-GB" b="1" dirty="0"/>
              <a:t>Covid 19-21</a:t>
            </a:r>
          </a:p>
        </p:txBody>
      </p:sp>
      <p:sp>
        <p:nvSpPr>
          <p:cNvPr id="3" name="Content Placeholder 2">
            <a:extLst>
              <a:ext uri="{FF2B5EF4-FFF2-40B4-BE49-F238E27FC236}">
                <a16:creationId xmlns:a16="http://schemas.microsoft.com/office/drawing/2014/main" id="{FEAE3875-1859-42ED-B035-63E733B864DE}"/>
              </a:ext>
            </a:extLst>
          </p:cNvPr>
          <p:cNvSpPr>
            <a:spLocks noGrp="1"/>
          </p:cNvSpPr>
          <p:nvPr>
            <p:ph idx="1"/>
          </p:nvPr>
        </p:nvSpPr>
        <p:spPr>
          <a:xfrm>
            <a:off x="581026" y="1268761"/>
            <a:ext cx="10791824" cy="4857403"/>
          </a:xfrm>
        </p:spPr>
        <p:txBody>
          <a:bodyPr>
            <a:normAutofit fontScale="92500"/>
          </a:bodyPr>
          <a:lstStyle/>
          <a:p>
            <a:r>
              <a:rPr lang="en-GB" sz="2400" dirty="0"/>
              <a:t>Limited hard evidence to date on impact of Covid on the communities (</a:t>
            </a:r>
            <a:r>
              <a:rPr lang="en-GB" sz="2400" dirty="0" err="1"/>
              <a:t>cf</a:t>
            </a:r>
            <a:r>
              <a:rPr lang="en-GB" sz="2400" dirty="0"/>
              <a:t> data issues) in the UK but plentiful anecdotal evidence of challenges for those living on sites; roadside and/or Roma in housing.</a:t>
            </a:r>
          </a:p>
          <a:p>
            <a:pPr lvl="1"/>
            <a:r>
              <a:rPr lang="en-GB" dirty="0"/>
              <a:t>Language barriers</a:t>
            </a:r>
          </a:p>
          <a:p>
            <a:pPr lvl="1"/>
            <a:r>
              <a:rPr lang="en-GB" dirty="0"/>
              <a:t>Literacy challenges/Digital Exclusion</a:t>
            </a:r>
          </a:p>
          <a:p>
            <a:pPr lvl="1"/>
            <a:r>
              <a:rPr lang="en-GB" dirty="0"/>
              <a:t>Experiences of racism/discrimination</a:t>
            </a:r>
          </a:p>
          <a:p>
            <a:pPr lvl="1"/>
            <a:r>
              <a:rPr lang="en-GB" dirty="0"/>
              <a:t>Evictions = postcode lottery with some LAs continuing to evict sites despite ban on evictions during lockdown (FFT submission to Public Services Committee Inquiry ‘Public services: lessons from coronavirus).</a:t>
            </a:r>
            <a:endParaRPr lang="en-GB" dirty="0">
              <a:highlight>
                <a:srgbClr val="FFFFFF"/>
              </a:highlight>
            </a:endParaRPr>
          </a:p>
          <a:p>
            <a:pPr lvl="1"/>
            <a:r>
              <a:rPr lang="en-GB" dirty="0"/>
              <a:t>Hygiene/water/waste disposal for people self-isolating and number of LAs lack of support in accessing during lockdown (FFT submission) </a:t>
            </a:r>
          </a:p>
          <a:p>
            <a:pPr lvl="1"/>
            <a:r>
              <a:rPr lang="en-GB" dirty="0"/>
              <a:t>Anecdotal reports of early deaths from Covid (</a:t>
            </a:r>
            <a:r>
              <a:rPr lang="en-GB" dirty="0" err="1"/>
              <a:t>nb</a:t>
            </a:r>
            <a:r>
              <a:rPr lang="en-GB" dirty="0"/>
              <a:t> – unsurprising re: risk factors cited above re poor conditions on some sites, higher respiratory conditions; over-crowding etc) </a:t>
            </a:r>
          </a:p>
        </p:txBody>
      </p:sp>
    </p:spTree>
    <p:extLst>
      <p:ext uri="{BB962C8B-B14F-4D97-AF65-F5344CB8AC3E}">
        <p14:creationId xmlns:p14="http://schemas.microsoft.com/office/powerpoint/2010/main" val="37979856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1DAA3-BD3D-4EBA-852F-7BF08A260223}"/>
              </a:ext>
            </a:extLst>
          </p:cNvPr>
          <p:cNvSpPr>
            <a:spLocks noGrp="1"/>
          </p:cNvSpPr>
          <p:nvPr>
            <p:ph type="title"/>
          </p:nvPr>
        </p:nvSpPr>
        <p:spPr>
          <a:xfrm>
            <a:off x="1981200" y="274638"/>
            <a:ext cx="8229600" cy="850106"/>
          </a:xfrm>
        </p:spPr>
        <p:txBody>
          <a:bodyPr/>
          <a:lstStyle/>
          <a:p>
            <a:r>
              <a:rPr lang="en-GB" dirty="0"/>
              <a:t>Responses to Covid (2019-20)</a:t>
            </a:r>
          </a:p>
        </p:txBody>
      </p:sp>
      <p:sp>
        <p:nvSpPr>
          <p:cNvPr id="3" name="Content Placeholder 2">
            <a:extLst>
              <a:ext uri="{FF2B5EF4-FFF2-40B4-BE49-F238E27FC236}">
                <a16:creationId xmlns:a16="http://schemas.microsoft.com/office/drawing/2014/main" id="{55EBF388-0796-4C23-B293-2948433F0D76}"/>
              </a:ext>
            </a:extLst>
          </p:cNvPr>
          <p:cNvSpPr>
            <a:spLocks noGrp="1"/>
          </p:cNvSpPr>
          <p:nvPr>
            <p:ph idx="1"/>
          </p:nvPr>
        </p:nvSpPr>
        <p:spPr>
          <a:xfrm>
            <a:off x="957943" y="1340769"/>
            <a:ext cx="9386529" cy="4785395"/>
          </a:xfrm>
        </p:spPr>
        <p:txBody>
          <a:bodyPr/>
          <a:lstStyle/>
          <a:p>
            <a:r>
              <a:rPr lang="en-GB" sz="2000" dirty="0"/>
              <a:t>Rapid community/NGO responses to the crisis re guidance to community members and reaching out to LAs etc.</a:t>
            </a:r>
          </a:p>
          <a:p>
            <a:r>
              <a:rPr lang="en-GB" sz="2000" dirty="0"/>
              <a:t>Scotland and Wales moved more swiftly than England – re in reach from public policy and health staff and close working with NGOs e.g. </a:t>
            </a:r>
            <a:r>
              <a:rPr lang="en-GB" sz="2000" dirty="0">
                <a:hlinkClick r:id="rId2"/>
              </a:rPr>
              <a:t>https://www.facebook.com/GypsyTravellers-Scotland-Public-Information-Service-100442048272006/</a:t>
            </a:r>
            <a:endParaRPr lang="en-GB" sz="2000" dirty="0"/>
          </a:p>
          <a:p>
            <a:r>
              <a:rPr lang="en-GB" sz="2000" dirty="0">
                <a:hlinkClick r:id="rId3"/>
              </a:rPr>
              <a:t>https://gov.wales/guidance-those-supporting-gypsy-and-traveller-communities-covid-19-html</a:t>
            </a:r>
            <a:endParaRPr lang="en-GB" sz="2000" dirty="0"/>
          </a:p>
          <a:p>
            <a:r>
              <a:rPr lang="en-GB" sz="2000" dirty="0"/>
              <a:t>Preliminary research into experience of Welsh GRT communities  and Covid  (2020) </a:t>
            </a:r>
            <a:r>
              <a:rPr lang="en-GB" sz="2000" dirty="0">
                <a:hlinkClick r:id="rId4"/>
              </a:rPr>
              <a:t>http://www.romaniarts.co.uk/the-impact-of-the-novel-coronavirus-pandemic-upon-romani-and-traveller-communities-in-wales-2020/</a:t>
            </a:r>
            <a:endParaRPr lang="en-GB" sz="2000" dirty="0"/>
          </a:p>
          <a:p>
            <a:endParaRPr lang="en-GB" sz="2000" dirty="0"/>
          </a:p>
        </p:txBody>
      </p:sp>
    </p:spTree>
    <p:extLst>
      <p:ext uri="{BB962C8B-B14F-4D97-AF65-F5344CB8AC3E}">
        <p14:creationId xmlns:p14="http://schemas.microsoft.com/office/powerpoint/2010/main" val="925573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E26AE-D955-4780-A2A6-286FB51C5B2C}"/>
              </a:ext>
            </a:extLst>
          </p:cNvPr>
          <p:cNvSpPr>
            <a:spLocks noGrp="1"/>
          </p:cNvSpPr>
          <p:nvPr>
            <p:ph type="title"/>
          </p:nvPr>
        </p:nvSpPr>
        <p:spPr/>
        <p:txBody>
          <a:bodyPr/>
          <a:lstStyle/>
          <a:p>
            <a:pPr algn="ctr"/>
            <a:r>
              <a:rPr lang="en-GB" b="1" dirty="0">
                <a:latin typeface="Raleway" panose="020B0503030101060003" pitchFamily="34" charset="0"/>
              </a:rPr>
              <a:t>Collaboratively working with Communities</a:t>
            </a:r>
          </a:p>
        </p:txBody>
      </p:sp>
      <p:sp>
        <p:nvSpPr>
          <p:cNvPr id="3" name="Content Placeholder 2">
            <a:extLst>
              <a:ext uri="{FF2B5EF4-FFF2-40B4-BE49-F238E27FC236}">
                <a16:creationId xmlns:a16="http://schemas.microsoft.com/office/drawing/2014/main" id="{6F3508B7-52FE-4EDB-9F18-379FF85237EC}"/>
              </a:ext>
            </a:extLst>
          </p:cNvPr>
          <p:cNvSpPr>
            <a:spLocks noGrp="1"/>
          </p:cNvSpPr>
          <p:nvPr>
            <p:ph idx="1"/>
          </p:nvPr>
        </p:nvSpPr>
        <p:spPr>
          <a:xfrm>
            <a:off x="402771" y="1825625"/>
            <a:ext cx="11379654" cy="4351338"/>
          </a:xfrm>
        </p:spPr>
        <p:txBody>
          <a:bodyPr>
            <a:normAutofit/>
          </a:bodyPr>
          <a:lstStyle/>
          <a:p>
            <a:pPr lvl="0"/>
            <a:r>
              <a:rPr lang="en-GB" altLang="en-US" sz="2426" dirty="0">
                <a:latin typeface="Raleway" panose="020B0503030101060003" pitchFamily="34" charset="0"/>
              </a:rPr>
              <a:t>NGO’s hold an important role as mediators, support workers and providers of advice in relation to health  access and debunking concerning myths (</a:t>
            </a:r>
            <a:r>
              <a:rPr lang="en-GB" altLang="en-US" sz="2426" dirty="0" err="1">
                <a:latin typeface="Raleway" panose="020B0503030101060003" pitchFamily="34" charset="0"/>
              </a:rPr>
              <a:t>eg</a:t>
            </a:r>
            <a:r>
              <a:rPr lang="en-GB" altLang="en-US" sz="2426" dirty="0">
                <a:latin typeface="Raleway" panose="020B0503030101060003" pitchFamily="34" charset="0"/>
              </a:rPr>
              <a:t> – Covid vaccinations causing sterility).</a:t>
            </a:r>
          </a:p>
          <a:p>
            <a:pPr lvl="0"/>
            <a:r>
              <a:rPr lang="en-GB" altLang="en-US" sz="2426" dirty="0">
                <a:latin typeface="Raleway" panose="020B0503030101060003" pitchFamily="34" charset="0"/>
              </a:rPr>
              <a:t>Trusted health professionals who are able to build up long-term relationships with local communities and undertake co-production activities in relation to  service delivery (e.g. through employing and working in a meaningful way with community member colleagues) are able to clearly evidence increased rates of immunisation, screening, more rapid referrals and reduction in A&amp;E use (see too McFadden et al, systematic review, 2019)</a:t>
            </a:r>
          </a:p>
          <a:p>
            <a:pPr lvl="0"/>
            <a:r>
              <a:rPr lang="en-GB" altLang="en-US" sz="2426" dirty="0">
                <a:latin typeface="Raleway" panose="020B0503030101060003" pitchFamily="34" charset="0"/>
              </a:rPr>
              <a:t>Nb: Some evidence of increased rates of take-up of integrated social care services for disabled and older relatives once trust has been built by ‘cultural translation’ between trusted NGO staff and statutory services.  </a:t>
            </a:r>
          </a:p>
          <a:p>
            <a:endParaRPr lang="en-GB" dirty="0"/>
          </a:p>
        </p:txBody>
      </p:sp>
      <p:pic>
        <p:nvPicPr>
          <p:cNvPr id="5" name="Picture 4">
            <a:extLst>
              <a:ext uri="{FF2B5EF4-FFF2-40B4-BE49-F238E27FC236}">
                <a16:creationId xmlns:a16="http://schemas.microsoft.com/office/drawing/2014/main" id="{15A53DFD-E5E7-479F-B398-45F2990770CE}"/>
              </a:ext>
            </a:extLst>
          </p:cNvPr>
          <p:cNvPicPr>
            <a:picLocks noChangeAspect="1"/>
          </p:cNvPicPr>
          <p:nvPr/>
        </p:nvPicPr>
        <p:blipFill>
          <a:blip r:embed="rId2"/>
          <a:stretch>
            <a:fillRect/>
          </a:stretch>
        </p:blipFill>
        <p:spPr>
          <a:xfrm>
            <a:off x="10689820" y="5962725"/>
            <a:ext cx="1501752" cy="895275"/>
          </a:xfrm>
          <a:prstGeom prst="rect">
            <a:avLst/>
          </a:prstGeom>
        </p:spPr>
      </p:pic>
    </p:spTree>
    <p:extLst>
      <p:ext uri="{BB962C8B-B14F-4D97-AF65-F5344CB8AC3E}">
        <p14:creationId xmlns:p14="http://schemas.microsoft.com/office/powerpoint/2010/main" val="23140299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D9E961-BD8D-14B2-A2BC-B426E22E2F35}"/>
              </a:ext>
            </a:extLst>
          </p:cNvPr>
          <p:cNvSpPr>
            <a:spLocks noGrp="1"/>
          </p:cNvSpPr>
          <p:nvPr>
            <p:ph idx="4294967295"/>
          </p:nvPr>
        </p:nvSpPr>
        <p:spPr>
          <a:xfrm>
            <a:off x="657224" y="409576"/>
            <a:ext cx="11306175" cy="6067424"/>
          </a:xfrm>
        </p:spPr>
        <p:txBody>
          <a:bodyPr>
            <a:normAutofit lnSpcReduction="10000"/>
          </a:bodyPr>
          <a:lstStyle/>
          <a:p>
            <a:r>
              <a:rPr lang="en-GB" dirty="0"/>
              <a:t>EU FRA study into local Roma integration. Use of Participatory Action Research to identify relevant local health issues and dialogue between the community and health practitioners (Smith, 2018). </a:t>
            </a:r>
          </a:p>
          <a:p>
            <a:r>
              <a:rPr lang="en-GB" dirty="0"/>
              <a:t>Dyson et al (2020) trusted GP practices, specialist frontline workers and flexibility in wider NHS systems are key to improving immunisation uptake</a:t>
            </a:r>
          </a:p>
          <a:p>
            <a:r>
              <a:rPr lang="en-GB" dirty="0"/>
              <a:t>Co-production and use of peer health navigators can be evidenced as supporting increased rates of immunisation uptake – (</a:t>
            </a:r>
            <a:r>
              <a:rPr lang="en-GB" dirty="0" err="1"/>
              <a:t>nb</a:t>
            </a:r>
            <a:r>
              <a:rPr lang="en-GB" dirty="0"/>
              <a:t> research undertaken prior to/does not engage with vaccine hesitancy which emerged during the Covid pandemic. </a:t>
            </a:r>
          </a:p>
          <a:p>
            <a:r>
              <a:rPr lang="en-GB" dirty="0"/>
              <a:t>Covid vaccine uptake – anecdotal evidence (supported in EU context) by use of civil society and NGO peer health navigators and use of multi-media resources to encourage take-up and reduce concerns.</a:t>
            </a:r>
          </a:p>
        </p:txBody>
      </p:sp>
    </p:spTree>
    <p:extLst>
      <p:ext uri="{BB962C8B-B14F-4D97-AF65-F5344CB8AC3E}">
        <p14:creationId xmlns:p14="http://schemas.microsoft.com/office/powerpoint/2010/main" val="362530719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F9F40-A391-E0B1-4FBB-DF3B9DAA3559}"/>
              </a:ext>
            </a:extLst>
          </p:cNvPr>
          <p:cNvSpPr>
            <a:spLocks noGrp="1"/>
          </p:cNvSpPr>
          <p:nvPr>
            <p:ph type="title"/>
          </p:nvPr>
        </p:nvSpPr>
        <p:spPr/>
        <p:txBody>
          <a:bodyPr/>
          <a:lstStyle/>
          <a:p>
            <a:pPr algn="ctr"/>
            <a:r>
              <a:rPr lang="en-GB" dirty="0"/>
              <a:t>Good Practice and Breaking Down Structural Barriers </a:t>
            </a:r>
          </a:p>
        </p:txBody>
      </p:sp>
      <p:sp>
        <p:nvSpPr>
          <p:cNvPr id="3" name="Content Placeholder 2">
            <a:extLst>
              <a:ext uri="{FF2B5EF4-FFF2-40B4-BE49-F238E27FC236}">
                <a16:creationId xmlns:a16="http://schemas.microsoft.com/office/drawing/2014/main" id="{0ED2CCAA-E38A-4F8D-51E2-C07F7C946999}"/>
              </a:ext>
            </a:extLst>
          </p:cNvPr>
          <p:cNvSpPr>
            <a:spLocks noGrp="1"/>
          </p:cNvSpPr>
          <p:nvPr>
            <p:ph idx="1"/>
          </p:nvPr>
        </p:nvSpPr>
        <p:spPr/>
        <p:txBody>
          <a:bodyPr>
            <a:normAutofit fontScale="92500" lnSpcReduction="10000"/>
          </a:bodyPr>
          <a:lstStyle/>
          <a:p>
            <a:r>
              <a:rPr lang="en-GB" dirty="0"/>
              <a:t>BANES – CCG commissioned follow-up outreach service to GRT/Boaters following 2013 study (Greenfields et al,) using specialist experienced staff.  (Service renewed 12/2015; 2018; extended 2019) – see further:  https://www.qni.org.uk/2019/08/29/community-practitioners-championing-health-inclusion-for-forgotten-populations/</a:t>
            </a:r>
          </a:p>
          <a:p>
            <a:r>
              <a:rPr lang="en-GB" dirty="0"/>
              <a:t>Doncaster practice – use of health ambassadors from Gypsy communities; longer appointments; opportunistic screening/immunisations, hand-held medical records for nomadic travellers, flexible appointments: Immunisation levels 4% in 2003  to &gt; 70% 2014. 2004, 0%  cervical smear tests, 55%, 2014. </a:t>
            </a:r>
            <a:r>
              <a:rPr lang="en-GB" dirty="0">
                <a:hlinkClick r:id="rId2"/>
              </a:rPr>
              <a:t>http://www.gponline.com/gps-improve-healthcare-travellers/article/1325098</a:t>
            </a:r>
            <a:endParaRPr lang="en-GB" dirty="0"/>
          </a:p>
          <a:p>
            <a:endParaRPr lang="en-GB" dirty="0"/>
          </a:p>
          <a:p>
            <a:endParaRPr lang="en-GB" dirty="0"/>
          </a:p>
        </p:txBody>
      </p:sp>
    </p:spTree>
    <p:extLst>
      <p:ext uri="{BB962C8B-B14F-4D97-AF65-F5344CB8AC3E}">
        <p14:creationId xmlns:p14="http://schemas.microsoft.com/office/powerpoint/2010/main" val="2071941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Content Placeholder 2">
            <a:extLst>
              <a:ext uri="{FF2B5EF4-FFF2-40B4-BE49-F238E27FC236}">
                <a16:creationId xmlns:a16="http://schemas.microsoft.com/office/drawing/2014/main" id="{4A7B52D1-9B1A-462B-BAF1-8956ED076087}"/>
              </a:ext>
            </a:extLst>
          </p:cNvPr>
          <p:cNvSpPr>
            <a:spLocks noGrp="1" noChangeArrowheads="1"/>
          </p:cNvSpPr>
          <p:nvPr>
            <p:ph idx="4294967295"/>
          </p:nvPr>
        </p:nvSpPr>
        <p:spPr>
          <a:xfrm>
            <a:off x="561975" y="957263"/>
            <a:ext cx="11268075" cy="5454650"/>
          </a:xfrm>
        </p:spPr>
        <p:txBody>
          <a:bodyPr>
            <a:normAutofit/>
          </a:bodyPr>
          <a:lstStyle/>
          <a:p>
            <a:r>
              <a:rPr lang="en-GB" altLang="en-US" sz="2000" dirty="0"/>
              <a:t>Opportunistic screening and ‘pop-up clinics’ (community outreach) has been effective in identifying GRT populations at risk enabling onward referral (Wrexham health study – cardio-vascular disease and diabetes screening, Robert et. al. 2007;  Bristol Roma immunisation scheme; screening at Gypsy ‘horse fairs’ </a:t>
            </a:r>
            <a:r>
              <a:rPr lang="en-GB" altLang="en-US" sz="2000" dirty="0" err="1"/>
              <a:t>e.g</a:t>
            </a:r>
            <a:r>
              <a:rPr lang="en-GB" altLang="en-US" sz="2000" dirty="0"/>
              <a:t> Appleby, etc. 2016-2019). Edinburgh ‘Keep-Well’ scheme/NHS Lothian found dedicated health workers going onto sites and roadside encampments to work with local Travellers identified/reduced risk factors substantially: </a:t>
            </a:r>
          </a:p>
          <a:p>
            <a:r>
              <a:rPr lang="en-GB" altLang="en-US" sz="2000" dirty="0"/>
              <a:t>Durham has funded community health advocates (from within GRT communities):  </a:t>
            </a:r>
            <a:r>
              <a:rPr lang="en-GB" altLang="en-US" sz="2000" dirty="0">
                <a:hlinkClick r:id="rId2"/>
              </a:rPr>
              <a:t>https://www.youtube.com/watch?v=et7zqedtEY0</a:t>
            </a:r>
            <a:r>
              <a:rPr lang="en-GB" altLang="en-US" sz="2000" dirty="0"/>
              <a:t> (2015-&gt;)</a:t>
            </a:r>
          </a:p>
          <a:p>
            <a:r>
              <a:rPr lang="en-GB" altLang="en-US" sz="2000" dirty="0"/>
              <a:t>Tailored maternity services (including on-site drop-ins and translator availability at Roma outreach groups) supported by Gypsy/Traveller health advocates have proved effective in improving outcomes for GRT populations. (Bennett, 2013) </a:t>
            </a:r>
            <a:r>
              <a:rPr lang="en-GB" altLang="en-US" sz="2000" dirty="0">
                <a:hlinkClick r:id="rId3"/>
              </a:rPr>
              <a:t>http://www.dmu.ac.uk/documents/business-and-law-documents/research/cchr/sarahbennettintegratedcarepathwaysfortravellersinleeds.pdf</a:t>
            </a:r>
            <a:r>
              <a:rPr lang="en-GB" altLang="en-US" sz="2000" dirty="0"/>
              <a:t> </a:t>
            </a:r>
            <a:r>
              <a:rPr lang="en-GB" altLang="en-US" sz="2000" dirty="0" err="1"/>
              <a:t>nb</a:t>
            </a:r>
            <a:r>
              <a:rPr lang="en-GB" altLang="en-US" sz="2000" dirty="0"/>
              <a:t>: follow up protocol on review of post-Covid access to maternity services under development (2022)</a:t>
            </a:r>
          </a:p>
          <a:p>
            <a:endParaRPr lang="en-GB" altLang="en-US" dirty="0"/>
          </a:p>
          <a:p>
            <a:endParaRPr lang="en-GB"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F5C46-DE60-4D63-94C2-417F97CA1E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0067540" y="5273035"/>
            <a:ext cx="2124460" cy="1584963"/>
          </a:xfrm>
          <a:prstGeom prst="rect">
            <a:avLst/>
          </a:prstGeom>
        </p:spPr>
      </p:pic>
      <p:sp>
        <p:nvSpPr>
          <p:cNvPr id="6" name="Subtitle 2">
            <a:extLst>
              <a:ext uri="{FF2B5EF4-FFF2-40B4-BE49-F238E27FC236}">
                <a16:creationId xmlns:a16="http://schemas.microsoft.com/office/drawing/2014/main" id="{0064571E-BA6D-4251-9520-605A5A58949E}"/>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461770" y="6369900"/>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Creating a cleaner, greener, healthier Hertfordshire</a:t>
            </a:r>
          </a:p>
        </p:txBody>
      </p:sp>
      <p:sp>
        <p:nvSpPr>
          <p:cNvPr id="5" name="Rectangle: Top Corners Rounded 4">
            <a:extLst>
              <a:ext uri="{FF2B5EF4-FFF2-40B4-BE49-F238E27FC236}">
                <a16:creationId xmlns:a16="http://schemas.microsoft.com/office/drawing/2014/main" id="{C2262C55-00E7-4EB6-B028-88918CDC0128}"/>
              </a:ext>
              <a:ext uri="{C183D7F6-B498-43B3-948B-1728B52AA6E4}">
                <adec:decorative xmlns:adec="http://schemas.microsoft.com/office/drawing/2017/decorative" val="1"/>
              </a:ext>
            </a:extLst>
          </p:cNvPr>
          <p:cNvSpPr/>
          <p:nvPr/>
        </p:nvSpPr>
        <p:spPr>
          <a:xfrm rot="5400000">
            <a:off x="3546155" y="-3111314"/>
            <a:ext cx="1297709" cy="8390021"/>
          </a:xfrm>
          <a:prstGeom prst="round2SameRect">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8" name="Title 1">
            <a:extLst>
              <a:ext uri="{FF2B5EF4-FFF2-40B4-BE49-F238E27FC236}">
                <a16:creationId xmlns:a16="http://schemas.microsoft.com/office/drawing/2014/main" id="{E1E8137B-67AE-46BC-975A-2925684A77D6}"/>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fontAlgn="auto">
              <a:spcAft>
                <a:spcPts val="0"/>
              </a:spcAft>
              <a:buClrTx/>
              <a:buSzTx/>
              <a:tabLst/>
              <a:defRPr/>
            </a:pPr>
            <a:r>
              <a:rPr lang="en-GB" b="1" dirty="0"/>
              <a:t>Access to Services</a:t>
            </a:r>
          </a:p>
        </p:txBody>
      </p:sp>
      <p:sp>
        <p:nvSpPr>
          <p:cNvPr id="7" name="Text Placeholder 3">
            <a:extLst>
              <a:ext uri="{FF2B5EF4-FFF2-40B4-BE49-F238E27FC236}">
                <a16:creationId xmlns:a16="http://schemas.microsoft.com/office/drawing/2014/main" id="{27FD37DF-BA34-45D3-A647-8348F8F1848B}"/>
              </a:ext>
            </a:extLst>
          </p:cNvPr>
          <p:cNvSpPr txBox="1">
            <a:spLocks/>
          </p:cNvSpPr>
          <p:nvPr/>
        </p:nvSpPr>
        <p:spPr>
          <a:xfrm>
            <a:off x="839788" y="2011581"/>
            <a:ext cx="10512424" cy="385740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2" name="Picture 1" descr="A group of colorful blocks&#10;&#10;Description automatically generated with low confidence">
            <a:extLst>
              <a:ext uri="{FF2B5EF4-FFF2-40B4-BE49-F238E27FC236}">
                <a16:creationId xmlns:a16="http://schemas.microsoft.com/office/drawing/2014/main" id="{E677D6A8-E573-09AF-30F7-8DCAD5F9E714}"/>
              </a:ext>
            </a:extLst>
          </p:cNvPr>
          <p:cNvPicPr>
            <a:picLocks noChangeAspect="1"/>
          </p:cNvPicPr>
          <p:nvPr/>
        </p:nvPicPr>
        <p:blipFill>
          <a:blip r:embed="rId3"/>
          <a:stretch>
            <a:fillRect/>
          </a:stretch>
        </p:blipFill>
        <p:spPr>
          <a:xfrm>
            <a:off x="9267540" y="1916944"/>
            <a:ext cx="1772344" cy="1772344"/>
          </a:xfrm>
          <a:prstGeom prst="rect">
            <a:avLst/>
          </a:prstGeom>
        </p:spPr>
      </p:pic>
      <p:sp>
        <p:nvSpPr>
          <p:cNvPr id="3" name="Title 25">
            <a:extLst>
              <a:ext uri="{FF2B5EF4-FFF2-40B4-BE49-F238E27FC236}">
                <a16:creationId xmlns:a16="http://schemas.microsoft.com/office/drawing/2014/main" id="{96E3B106-0CE6-5DEA-29C3-D1F9443D7B4B}"/>
              </a:ext>
            </a:extLst>
          </p:cNvPr>
          <p:cNvSpPr txBox="1">
            <a:spLocks/>
          </p:cNvSpPr>
          <p:nvPr/>
        </p:nvSpPr>
        <p:spPr>
          <a:xfrm>
            <a:off x="9376827" y="264321"/>
            <a:ext cx="2638053" cy="243026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4400" b="1" i="0" u="none" strike="noStrike" kern="1200" cap="none" spc="0" normalizeH="0" baseline="0" noProof="0" dirty="0">
              <a:ln>
                <a:noFill/>
              </a:ln>
              <a:solidFill>
                <a:prstClr val="black"/>
              </a:solidFill>
              <a:effectLst/>
              <a:uLnTx/>
              <a:uFillTx/>
              <a:latin typeface="Tenorite Bold"/>
              <a:ea typeface="+mj-ea"/>
              <a:cs typeface="+mj-cs"/>
            </a:endParaRPr>
          </a:p>
        </p:txBody>
      </p:sp>
      <p:sp>
        <p:nvSpPr>
          <p:cNvPr id="9" name="Text Placeholder 43">
            <a:extLst>
              <a:ext uri="{FF2B5EF4-FFF2-40B4-BE49-F238E27FC236}">
                <a16:creationId xmlns:a16="http://schemas.microsoft.com/office/drawing/2014/main" id="{BB18127C-52A2-6F88-00AC-6A4BE3419BE8}"/>
              </a:ext>
            </a:extLst>
          </p:cNvPr>
          <p:cNvSpPr txBox="1">
            <a:spLocks/>
          </p:cNvSpPr>
          <p:nvPr/>
        </p:nvSpPr>
        <p:spPr>
          <a:xfrm>
            <a:off x="4038600" y="2996691"/>
            <a:ext cx="7862248" cy="40111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700" b="1" i="0" u="none" strike="noStrike" kern="1200" cap="none" spc="0" normalizeH="0" baseline="0" noProof="0" dirty="0">
              <a:ln>
                <a:noFill/>
              </a:ln>
              <a:solidFill>
                <a:prstClr val="black"/>
              </a:solidFill>
              <a:effectLst/>
              <a:uLnTx/>
              <a:uFillTx/>
              <a:latin typeface="Tenorite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700" b="1" i="0" u="none" strike="noStrike" kern="1200" cap="none" spc="0" normalizeH="0" baseline="0" noProof="0" dirty="0">
              <a:ln>
                <a:noFill/>
              </a:ln>
              <a:solidFill>
                <a:prstClr val="black"/>
              </a:solidFill>
              <a:effectLst/>
              <a:uLnTx/>
              <a:uFillTx/>
              <a:latin typeface="Tenorite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700" b="1" i="0" u="none" strike="noStrike" kern="1200" cap="none" spc="0" normalizeH="0" baseline="0" noProof="0" dirty="0">
              <a:ln>
                <a:noFill/>
              </a:ln>
              <a:solidFill>
                <a:prstClr val="black"/>
              </a:solidFill>
              <a:effectLst/>
              <a:uLnTx/>
              <a:uFillTx/>
              <a:latin typeface="Tenorite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700" b="1" i="0" u="none" strike="noStrike" kern="1200" cap="none" spc="0" normalizeH="0" baseline="0" noProof="0" dirty="0">
              <a:ln>
                <a:noFill/>
              </a:ln>
              <a:solidFill>
                <a:prstClr val="black"/>
              </a:solidFill>
              <a:effectLst/>
              <a:uLnTx/>
              <a:uFillTx/>
              <a:latin typeface="Tenorite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700" b="1" i="0" u="none" strike="noStrike" kern="1200" cap="none" spc="0" normalizeH="0" baseline="0" noProof="0" dirty="0">
              <a:ln>
                <a:noFill/>
              </a:ln>
              <a:solidFill>
                <a:prstClr val="black"/>
              </a:solidFill>
              <a:effectLst/>
              <a:uLnTx/>
              <a:uFillTx/>
              <a:latin typeface="Tenorite "/>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700" b="1" i="0" u="none" strike="noStrike" kern="1200" cap="none" spc="0" normalizeH="0" baseline="0" noProof="0" dirty="0">
              <a:ln>
                <a:noFill/>
              </a:ln>
              <a:solidFill>
                <a:prstClr val="black"/>
              </a:solidFill>
              <a:effectLst/>
              <a:uLnTx/>
              <a:uFillTx/>
              <a:latin typeface="Tenorite "/>
              <a:ea typeface="Calibri" panose="020F0502020204030204" pitchFamily="34" charset="0"/>
              <a:cs typeface="Times New Roman" panose="02020603050405020304" pitchFamily="18" charset="0"/>
            </a:endParaRPr>
          </a:p>
        </p:txBody>
      </p:sp>
      <p:sp>
        <p:nvSpPr>
          <p:cNvPr id="12" name="Text Placeholder 43">
            <a:extLst>
              <a:ext uri="{FF2B5EF4-FFF2-40B4-BE49-F238E27FC236}">
                <a16:creationId xmlns:a16="http://schemas.microsoft.com/office/drawing/2014/main" id="{707F38D4-8089-EC4C-4F99-C68D06339C90}"/>
              </a:ext>
            </a:extLst>
          </p:cNvPr>
          <p:cNvSpPr txBox="1">
            <a:spLocks/>
          </p:cNvSpPr>
          <p:nvPr/>
        </p:nvSpPr>
        <p:spPr>
          <a:xfrm>
            <a:off x="4038600" y="1633108"/>
            <a:ext cx="2057400" cy="348320"/>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GB" sz="1700" b="1" i="0" u="none" strike="noStrike" kern="1200" cap="none" spc="100" normalizeH="0" baseline="0" noProof="0" dirty="0">
              <a:ln>
                <a:noFill/>
              </a:ln>
              <a:solidFill>
                <a:prstClr val="black"/>
              </a:solidFill>
              <a:effectLst/>
              <a:uLnTx/>
              <a:uFillTx/>
              <a:latin typeface="Tenorite "/>
              <a:ea typeface="Calibri" panose="020F0502020204030204" pitchFamily="34" charset="0"/>
              <a:cs typeface="Times New Roman" panose="02020603050405020304" pitchFamily="18" charset="0"/>
            </a:endParaRPr>
          </a:p>
        </p:txBody>
      </p:sp>
      <p:sp>
        <p:nvSpPr>
          <p:cNvPr id="14" name="Text Placeholder 43">
            <a:extLst>
              <a:ext uri="{FF2B5EF4-FFF2-40B4-BE49-F238E27FC236}">
                <a16:creationId xmlns:a16="http://schemas.microsoft.com/office/drawing/2014/main" id="{F093844F-2EFC-DF6B-FDF2-020EEFAB4B75}"/>
              </a:ext>
            </a:extLst>
          </p:cNvPr>
          <p:cNvSpPr txBox="1">
            <a:spLocks/>
          </p:cNvSpPr>
          <p:nvPr/>
        </p:nvSpPr>
        <p:spPr>
          <a:xfrm>
            <a:off x="4191000" y="1785508"/>
            <a:ext cx="2057400" cy="348320"/>
          </a:xfrm>
          <a:prstGeom prst="rect">
            <a:avLst/>
          </a:prstGeom>
        </p:spPr>
        <p:txBody>
          <a:bodyPr anchor="t"/>
          <a:lstStyle>
            <a:lvl1pPr marL="0" indent="0" algn="l" defTabSz="914400" rtl="0" eaLnBrk="1" latinLnBrk="0" hangingPunct="1">
              <a:lnSpc>
                <a:spcPct val="125000"/>
              </a:lnSpc>
              <a:spcBef>
                <a:spcPts val="0"/>
              </a:spcBef>
              <a:buFont typeface="Arial" panose="020B0604020202020204" pitchFamily="34" charset="0"/>
              <a:buNone/>
              <a:defRPr sz="1600" kern="1200" cap="none" spc="1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 typeface="Arial" panose="020B0604020202020204" pitchFamily="34" charset="0"/>
              <a:buNone/>
              <a:tabLst/>
              <a:defRPr/>
            </a:pPr>
            <a:endParaRPr kumimoji="0" lang="en-GB" sz="1700" b="1" i="0" u="none" strike="noStrike" kern="1200" cap="none" spc="100" normalizeH="0" baseline="0" noProof="0" dirty="0">
              <a:ln>
                <a:noFill/>
              </a:ln>
              <a:solidFill>
                <a:prstClr val="black"/>
              </a:solidFill>
              <a:effectLst/>
              <a:uLnTx/>
              <a:uFillTx/>
              <a:latin typeface="Tenorite "/>
              <a:ea typeface="Calibri" panose="020F0502020204030204" pitchFamily="34" charset="0"/>
              <a:cs typeface="Times New Roman" panose="02020603050405020304" pitchFamily="18" charset="0"/>
            </a:endParaRPr>
          </a:p>
        </p:txBody>
      </p:sp>
      <p:sp>
        <p:nvSpPr>
          <p:cNvPr id="16" name="Text Placeholder 23">
            <a:extLst>
              <a:ext uri="{FF2B5EF4-FFF2-40B4-BE49-F238E27FC236}">
                <a16:creationId xmlns:a16="http://schemas.microsoft.com/office/drawing/2014/main" id="{BFB9FFFA-9B8F-600A-CE71-C4DD3C71C512}"/>
              </a:ext>
            </a:extLst>
          </p:cNvPr>
          <p:cNvSpPr txBox="1">
            <a:spLocks/>
          </p:cNvSpPr>
          <p:nvPr/>
        </p:nvSpPr>
        <p:spPr>
          <a:xfrm>
            <a:off x="7726779" y="3745209"/>
            <a:ext cx="3433138" cy="428891"/>
          </a:xfrm>
          <a:prstGeom prst="rect">
            <a:avLst/>
          </a:prstGeom>
        </p:spPr>
        <p:txBody>
          <a:bodyPr anchor="b"/>
          <a:lstStyle>
            <a:lvl1pPr marL="0" indent="0" algn="l" defTabSz="914400" rtl="0" eaLnBrk="1" latinLnBrk="0" hangingPunct="1">
              <a:lnSpc>
                <a:spcPct val="90000"/>
              </a:lnSpc>
              <a:spcBef>
                <a:spcPts val="1000"/>
              </a:spcBef>
              <a:buFont typeface="Arial" panose="020B0604020202020204" pitchFamily="34" charset="0"/>
              <a:buNone/>
              <a:defRPr sz="1800" kern="1200" cap="all" spc="100" baseline="0">
                <a:solidFill>
                  <a:schemeClr val="accent5">
                    <a:lumMod val="50000"/>
                  </a:schemeClr>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200" b="1" i="0" u="none" strike="noStrike" kern="1200" cap="all" spc="100" normalizeH="0" baseline="0" noProof="0" dirty="0">
              <a:ln>
                <a:noFill/>
              </a:ln>
              <a:solidFill>
                <a:srgbClr val="9ACF21">
                  <a:lumMod val="50000"/>
                </a:srgbClr>
              </a:solidFill>
              <a:effectLst/>
              <a:uLnTx/>
              <a:uFillTx/>
              <a:latin typeface="Tenorite Bold"/>
              <a:ea typeface="+mn-ea"/>
              <a:cs typeface="+mn-cs"/>
            </a:endParaRPr>
          </a:p>
        </p:txBody>
      </p:sp>
      <p:sp>
        <p:nvSpPr>
          <p:cNvPr id="18" name="TextBox 17">
            <a:extLst>
              <a:ext uri="{FF2B5EF4-FFF2-40B4-BE49-F238E27FC236}">
                <a16:creationId xmlns:a16="http://schemas.microsoft.com/office/drawing/2014/main" id="{0D66C638-D66D-DA87-2535-00D662BEBC25}"/>
              </a:ext>
            </a:extLst>
          </p:cNvPr>
          <p:cNvSpPr txBox="1"/>
          <p:nvPr/>
        </p:nvSpPr>
        <p:spPr>
          <a:xfrm>
            <a:off x="8484124" y="4053852"/>
            <a:ext cx="3707876" cy="160043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Information often not understood or accessible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Affects access to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enorite "/>
              <a:ea typeface="+mn-ea"/>
              <a:cs typeface="+mn-cs"/>
            </a:endParaRPr>
          </a:p>
        </p:txBody>
      </p:sp>
      <p:graphicFrame>
        <p:nvGraphicFramePr>
          <p:cNvPr id="21" name="Chart 20">
            <a:extLst>
              <a:ext uri="{FF2B5EF4-FFF2-40B4-BE49-F238E27FC236}">
                <a16:creationId xmlns:a16="http://schemas.microsoft.com/office/drawing/2014/main" id="{8942B7C2-D79A-0D1B-1F3A-B2B6BF4D2F8A}"/>
              </a:ext>
            </a:extLst>
          </p:cNvPr>
          <p:cNvGraphicFramePr/>
          <p:nvPr/>
        </p:nvGraphicFramePr>
        <p:xfrm>
          <a:off x="385881" y="2401592"/>
          <a:ext cx="3567471" cy="3252698"/>
        </p:xfrm>
        <a:graphic>
          <a:graphicData uri="http://schemas.openxmlformats.org/drawingml/2006/chart">
            <c:chart xmlns:c="http://schemas.openxmlformats.org/drawingml/2006/chart" xmlns:r="http://schemas.openxmlformats.org/officeDocument/2006/relationships" r:id="rId4"/>
          </a:graphicData>
        </a:graphic>
      </p:graphicFrame>
      <p:sp>
        <p:nvSpPr>
          <p:cNvPr id="22" name="Text Placeholder 23">
            <a:extLst>
              <a:ext uri="{FF2B5EF4-FFF2-40B4-BE49-F238E27FC236}">
                <a16:creationId xmlns:a16="http://schemas.microsoft.com/office/drawing/2014/main" id="{E65F184F-C262-B459-E5D9-681994934F7A}"/>
              </a:ext>
            </a:extLst>
          </p:cNvPr>
          <p:cNvSpPr txBox="1">
            <a:spLocks/>
          </p:cNvSpPr>
          <p:nvPr/>
        </p:nvSpPr>
        <p:spPr>
          <a:xfrm>
            <a:off x="1469783" y="1886476"/>
            <a:ext cx="3433138" cy="428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0" i="0" u="none" strike="noStrike" kern="1200" cap="all" spc="0" normalizeH="0" baseline="0" noProof="0" dirty="0">
                <a:ln>
                  <a:noFill/>
                </a:ln>
                <a:solidFill>
                  <a:srgbClr val="9ACF21">
                    <a:lumMod val="50000"/>
                  </a:srgbClr>
                </a:solidFill>
                <a:effectLst/>
                <a:uLnTx/>
                <a:uFillTx/>
                <a:latin typeface="Tenorite Bold"/>
                <a:ea typeface="+mn-ea"/>
                <a:cs typeface="+mn-cs"/>
              </a:rPr>
              <a:t>Literacy</a:t>
            </a:r>
          </a:p>
        </p:txBody>
      </p:sp>
      <p:pic>
        <p:nvPicPr>
          <p:cNvPr id="24" name="Picture 23">
            <a:extLst>
              <a:ext uri="{FF2B5EF4-FFF2-40B4-BE49-F238E27FC236}">
                <a16:creationId xmlns:a16="http://schemas.microsoft.com/office/drawing/2014/main" id="{2A947A22-644A-D316-6222-9B7BE8A19FB9}"/>
              </a:ext>
            </a:extLst>
          </p:cNvPr>
          <p:cNvPicPr>
            <a:picLocks noChangeAspect="1"/>
          </p:cNvPicPr>
          <p:nvPr/>
        </p:nvPicPr>
        <p:blipFill>
          <a:blip r:embed="rId5"/>
          <a:stretch>
            <a:fillRect/>
          </a:stretch>
        </p:blipFill>
        <p:spPr>
          <a:xfrm>
            <a:off x="4191000" y="2442654"/>
            <a:ext cx="4560888" cy="3335832"/>
          </a:xfrm>
          <a:prstGeom prst="rect">
            <a:avLst/>
          </a:prstGeom>
        </p:spPr>
      </p:pic>
      <p:sp>
        <p:nvSpPr>
          <p:cNvPr id="23" name="Text Placeholder 43">
            <a:extLst>
              <a:ext uri="{FF2B5EF4-FFF2-40B4-BE49-F238E27FC236}">
                <a16:creationId xmlns:a16="http://schemas.microsoft.com/office/drawing/2014/main" id="{97CC80F8-02E4-FDCF-2199-6D2B3D571C69}"/>
              </a:ext>
            </a:extLst>
          </p:cNvPr>
          <p:cNvSpPr txBox="1">
            <a:spLocks/>
          </p:cNvSpPr>
          <p:nvPr/>
        </p:nvSpPr>
        <p:spPr>
          <a:xfrm>
            <a:off x="5115658" y="1864253"/>
            <a:ext cx="2655113" cy="348320"/>
          </a:xfrm>
          <a:prstGeom prst="rect">
            <a:avLst/>
          </a:prstGeom>
        </p:spPr>
        <p:txBody>
          <a:bodyPr anchor="t"/>
          <a:lstStyle>
            <a:defPPr>
              <a:defRPr lang="en-US"/>
            </a:defPPr>
            <a:lvl1pPr indent="0">
              <a:lnSpc>
                <a:spcPct val="107000"/>
              </a:lnSpc>
              <a:spcBef>
                <a:spcPts val="0"/>
              </a:spcBef>
              <a:spcAft>
                <a:spcPts val="800"/>
              </a:spcAft>
              <a:buFont typeface="Arial" panose="020B0604020202020204" pitchFamily="34" charset="0"/>
              <a:buNone/>
              <a:defRPr sz="1700" b="1" cap="none" spc="100" baseline="0">
                <a:effectLst/>
                <a:ea typeface="Calibri" panose="020F0502020204030204" pitchFamily="34"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1000"/>
              </a:spcBef>
              <a:spcAft>
                <a:spcPts val="800"/>
              </a:spcAft>
              <a:buClrTx/>
              <a:buSzTx/>
              <a:buFont typeface="Arial" panose="020B0604020202020204" pitchFamily="34" charset="0"/>
              <a:buNone/>
              <a:tabLst/>
              <a:defRPr/>
            </a:pPr>
            <a:r>
              <a:rPr kumimoji="0" lang="en-GB" sz="1800" b="1" i="0" u="none" strike="noStrike" kern="1200" cap="all" spc="100" normalizeH="0" baseline="0" noProof="0" dirty="0">
                <a:ln>
                  <a:noFill/>
                </a:ln>
                <a:solidFill>
                  <a:srgbClr val="9ACF21">
                    <a:lumMod val="50000"/>
                  </a:srgbClr>
                </a:solidFill>
                <a:effectLst/>
                <a:uLnTx/>
                <a:uFillTx/>
                <a:latin typeface="Tenorite Bold"/>
                <a:ea typeface="+mn-ea"/>
                <a:cs typeface="Times New Roman" panose="02020603050405020304" pitchFamily="18" charset="0"/>
              </a:rPr>
              <a:t>HIGH SUICIDE RATES </a:t>
            </a:r>
          </a:p>
        </p:txBody>
      </p:sp>
      <p:sp>
        <p:nvSpPr>
          <p:cNvPr id="25" name="Title 25">
            <a:extLst>
              <a:ext uri="{FF2B5EF4-FFF2-40B4-BE49-F238E27FC236}">
                <a16:creationId xmlns:a16="http://schemas.microsoft.com/office/drawing/2014/main" id="{508EB3D8-E695-8CDC-7F32-F39F92F17449}"/>
              </a:ext>
            </a:extLst>
          </p:cNvPr>
          <p:cNvSpPr txBox="1">
            <a:spLocks/>
          </p:cNvSpPr>
          <p:nvPr/>
        </p:nvSpPr>
        <p:spPr>
          <a:xfrm>
            <a:off x="9020832" y="436421"/>
            <a:ext cx="2265761" cy="1463318"/>
          </a:xfrm>
          <a:prstGeom prst="rect">
            <a:avLst/>
          </a:prstGeom>
          <a:ln w="28575">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enorite Bold"/>
                <a:ea typeface="+mj-ea"/>
                <a:cs typeface="+mj-cs"/>
              </a:rPr>
              <a:t>Building Blocks</a:t>
            </a:r>
          </a:p>
        </p:txBody>
      </p:sp>
      <p:pic>
        <p:nvPicPr>
          <p:cNvPr id="19" name="Picture 18">
            <a:extLst>
              <a:ext uri="{FF2B5EF4-FFF2-40B4-BE49-F238E27FC236}">
                <a16:creationId xmlns:a16="http://schemas.microsoft.com/office/drawing/2014/main" id="{DF694DBE-D238-E77A-2DD3-B8DEF5BF5372}"/>
              </a:ext>
            </a:extLst>
          </p:cNvPr>
          <p:cNvPicPr>
            <a:picLocks noChangeAspect="1"/>
          </p:cNvPicPr>
          <p:nvPr/>
        </p:nvPicPr>
        <p:blipFill>
          <a:blip r:embed="rId6"/>
          <a:stretch>
            <a:fillRect/>
          </a:stretch>
        </p:blipFill>
        <p:spPr>
          <a:xfrm>
            <a:off x="8398033" y="4388784"/>
            <a:ext cx="463342" cy="778065"/>
          </a:xfrm>
          <a:prstGeom prst="rect">
            <a:avLst/>
          </a:prstGeom>
        </p:spPr>
      </p:pic>
    </p:spTree>
    <p:extLst>
      <p:ext uri="{BB962C8B-B14F-4D97-AF65-F5344CB8AC3E}">
        <p14:creationId xmlns:p14="http://schemas.microsoft.com/office/powerpoint/2010/main" val="1215162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68A2A-1832-169C-46C6-11BEFFD8D364}"/>
              </a:ext>
            </a:extLst>
          </p:cNvPr>
          <p:cNvSpPr>
            <a:spLocks noGrp="1"/>
          </p:cNvSpPr>
          <p:nvPr>
            <p:ph type="title"/>
          </p:nvPr>
        </p:nvSpPr>
        <p:spPr/>
        <p:txBody>
          <a:bodyPr/>
          <a:lstStyle/>
          <a:p>
            <a:pPr algn="ctr"/>
            <a:r>
              <a:rPr lang="en-GB" dirty="0"/>
              <a:t>Integrated Care….. Commissioning and Delivery</a:t>
            </a:r>
          </a:p>
        </p:txBody>
      </p:sp>
      <p:sp>
        <p:nvSpPr>
          <p:cNvPr id="3" name="Content Placeholder 2">
            <a:extLst>
              <a:ext uri="{FF2B5EF4-FFF2-40B4-BE49-F238E27FC236}">
                <a16:creationId xmlns:a16="http://schemas.microsoft.com/office/drawing/2014/main" id="{7AC3578D-74B8-98C5-10CE-49750E19E588}"/>
              </a:ext>
            </a:extLst>
          </p:cNvPr>
          <p:cNvSpPr>
            <a:spLocks noGrp="1"/>
          </p:cNvSpPr>
          <p:nvPr>
            <p:ph idx="1"/>
          </p:nvPr>
        </p:nvSpPr>
        <p:spPr/>
        <p:txBody>
          <a:bodyPr/>
          <a:lstStyle/>
          <a:p>
            <a:r>
              <a:rPr lang="en-GB" dirty="0"/>
              <a:t>NHS guidance pertaining to this relatively new terrain issued July 2022</a:t>
            </a:r>
          </a:p>
          <a:p>
            <a:r>
              <a:rPr lang="en-GB" dirty="0">
                <a:hlinkClick r:id="rId3"/>
              </a:rPr>
              <a:t>https://www.england.nhs.uk/publication/integrated-care-systems-guidance/</a:t>
            </a:r>
            <a:endParaRPr lang="en-GB" dirty="0"/>
          </a:p>
          <a:p>
            <a:endParaRPr lang="en-GB" dirty="0"/>
          </a:p>
          <a:p>
            <a:r>
              <a:rPr lang="en-GB" dirty="0"/>
              <a:t>Breaking down barriers can be developed through collaborative design and commissioning – use of data and goodwill….</a:t>
            </a:r>
          </a:p>
        </p:txBody>
      </p:sp>
    </p:spTree>
    <p:extLst>
      <p:ext uri="{BB962C8B-B14F-4D97-AF65-F5344CB8AC3E}">
        <p14:creationId xmlns:p14="http://schemas.microsoft.com/office/powerpoint/2010/main" val="2193146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D0E54E2-AC23-981D-E355-D3DF935C6459}"/>
              </a:ext>
            </a:extLst>
          </p:cNvPr>
          <p:cNvSpPr txBox="1"/>
          <p:nvPr/>
        </p:nvSpPr>
        <p:spPr>
          <a:xfrm>
            <a:off x="1295401" y="3105835"/>
            <a:ext cx="8196942" cy="240065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FFFF"/>
                </a:solidFill>
                <a:effectLst/>
                <a:uLnTx/>
                <a:uFillTx/>
                <a:latin typeface="Calibri" panose="020F0502020204030204"/>
                <a:ea typeface="+mn-ea"/>
                <a:cs typeface="+mn-cs"/>
              </a:rPr>
              <a:t>QUESTIONS????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dirty="0">
              <a:ln>
                <a:noFill/>
              </a:ln>
              <a:solidFill>
                <a:srgbClr val="FFD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FFD000"/>
                </a:solidFill>
                <a:effectLst/>
                <a:uLnTx/>
                <a:uFillTx/>
                <a:latin typeface="Calibri" panose="020F0502020204030204"/>
                <a:ea typeface="+mn-ea"/>
                <a:cs typeface="+mn-cs"/>
              </a:rPr>
              <a:t>THANK YOU  FOR LISTENING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D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4255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1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98790D-861D-4594-93FD-B6056488CAD7}"/>
              </a:ext>
            </a:extLst>
          </p:cNvPr>
          <p:cNvSpPr>
            <a:spLocks noGrp="1"/>
          </p:cNvSpPr>
          <p:nvPr>
            <p:ph type="title"/>
          </p:nvPr>
        </p:nvSpPr>
        <p:spPr>
          <a:xfrm>
            <a:off x="286642" y="1206242"/>
            <a:ext cx="3200400" cy="4515258"/>
          </a:xfrm>
        </p:spPr>
        <p:txBody>
          <a:bodyPr>
            <a:normAutofit/>
          </a:bodyPr>
          <a:lstStyle/>
          <a:p>
            <a:r>
              <a:rPr lang="en-GB" sz="2800" b="1" i="1" dirty="0">
                <a:solidFill>
                  <a:schemeClr val="bg1"/>
                </a:solidFill>
              </a:rPr>
              <a:t>An overview of the challenges and barriers faced </a:t>
            </a:r>
            <a:br>
              <a:rPr lang="en-GB" sz="2800" b="1" i="1" dirty="0">
                <a:solidFill>
                  <a:schemeClr val="bg1"/>
                </a:solidFill>
              </a:rPr>
            </a:br>
            <a:r>
              <a:rPr lang="en-GB" sz="2800" b="1" i="1" dirty="0">
                <a:solidFill>
                  <a:schemeClr val="bg1"/>
                </a:solidFill>
              </a:rPr>
              <a:t>by the Gypsy Roma Traveller (GRT) communities </a:t>
            </a:r>
            <a:br>
              <a:rPr lang="en-GB" sz="2800" b="1" i="1" dirty="0">
                <a:solidFill>
                  <a:schemeClr val="bg1"/>
                </a:solidFill>
              </a:rPr>
            </a:br>
            <a:r>
              <a:rPr lang="en-GB" sz="2800" b="1" i="1" dirty="0">
                <a:solidFill>
                  <a:schemeClr val="bg1"/>
                </a:solidFill>
              </a:rPr>
              <a:t>in Hertfordshire and the UK </a:t>
            </a:r>
            <a:br>
              <a:rPr lang="en-GB" sz="2800" b="1" i="1" dirty="0">
                <a:solidFill>
                  <a:schemeClr val="bg1"/>
                </a:solidFill>
              </a:rPr>
            </a:br>
            <a:br>
              <a:rPr lang="en-GB" sz="2800" b="1" i="1" dirty="0">
                <a:solidFill>
                  <a:schemeClr val="bg1"/>
                </a:solidFill>
              </a:rPr>
            </a:br>
            <a:r>
              <a:rPr lang="en-GB" sz="2400" i="1" dirty="0">
                <a:solidFill>
                  <a:srgbClr val="FFFFFF"/>
                </a:solidFill>
              </a:rPr>
              <a:t>Please Tweet using #hertsphconnect</a:t>
            </a:r>
            <a:endParaRPr lang="en-GB" sz="2400" dirty="0">
              <a:solidFill>
                <a:srgbClr val="FFFFFF"/>
              </a:solidFill>
              <a:latin typeface="+mn-lt"/>
            </a:endParaRPr>
          </a:p>
        </p:txBody>
      </p:sp>
      <p:sp>
        <p:nvSpPr>
          <p:cNvPr id="44" name="Arc 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5E5B5A-A78D-4D3D-A554-399BB3E4299A}"/>
              </a:ext>
            </a:extLst>
          </p:cNvPr>
          <p:cNvSpPr>
            <a:spLocks noGrp="1"/>
          </p:cNvSpPr>
          <p:nvPr>
            <p:ph idx="1"/>
          </p:nvPr>
        </p:nvSpPr>
        <p:spPr>
          <a:xfrm>
            <a:off x="4727344" y="636190"/>
            <a:ext cx="6906491" cy="5585619"/>
          </a:xfrm>
        </p:spPr>
        <p:txBody>
          <a:bodyPr vert="horz" lIns="91440" tIns="45720" rIns="91440" bIns="45720" rtlCol="0" anchor="ctr">
            <a:normAutofit/>
          </a:bodyPr>
          <a:lstStyle/>
          <a:p>
            <a:pPr marL="0" indent="0" algn="ctr">
              <a:buNone/>
            </a:pPr>
            <a:endParaRPr lang="en-GB" i="1" dirty="0">
              <a:solidFill>
                <a:schemeClr val="accent4"/>
              </a:solidFill>
            </a:endParaRPr>
          </a:p>
          <a:p>
            <a:pPr marL="0" indent="0" algn="ctr">
              <a:buNone/>
            </a:pPr>
            <a:endParaRPr lang="en-GB" u="sng" dirty="0">
              <a:effectLst>
                <a:outerShdw blurRad="38100" dist="38100" dir="2700000" algn="tl">
                  <a:srgbClr val="000000">
                    <a:alpha val="43137"/>
                  </a:srgbClr>
                </a:outerShdw>
              </a:effectLst>
            </a:endParaRPr>
          </a:p>
          <a:p>
            <a:pPr marL="0" indent="0" algn="ctr">
              <a:buNone/>
            </a:pPr>
            <a:br>
              <a:rPr lang="en-GB" i="1" dirty="0"/>
            </a:br>
            <a:endParaRPr lang="en-GB" dirty="0"/>
          </a:p>
        </p:txBody>
      </p:sp>
      <p:sp>
        <p:nvSpPr>
          <p:cNvPr id="4" name="Footer Placeholder 3">
            <a:extLst>
              <a:ext uri="{FF2B5EF4-FFF2-40B4-BE49-F238E27FC236}">
                <a16:creationId xmlns:a16="http://schemas.microsoft.com/office/drawing/2014/main" id="{E87DD22B-03A8-4894-81BC-05F3FD6A0469}"/>
              </a:ext>
            </a:extLst>
          </p:cNvPr>
          <p:cNvSpPr>
            <a:spLocks noGrp="1"/>
          </p:cNvSpPr>
          <p:nvPr>
            <p:ph type="ftr" sz="quarter" idx="11"/>
          </p:nvPr>
        </p:nvSpPr>
        <p:spPr>
          <a:xfrm>
            <a:off x="4038600" y="6356350"/>
            <a:ext cx="5251174" cy="365125"/>
          </a:xfrm>
        </p:spPr>
        <p:txBody>
          <a:bodyP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GRT communities</a:t>
            </a:r>
            <a:br>
              <a:rPr kumimoji="0" lang="en-GB"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br>
            <a:r>
              <a:rPr kumimoji="0" lang="en-GB"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16</a:t>
            </a:r>
            <a:r>
              <a:rPr kumimoji="0" lang="en-GB" sz="1100" b="0" i="0" u="none" strike="noStrike" kern="1200" cap="none" spc="0" normalizeH="0" baseline="30000" noProof="0" dirty="0">
                <a:ln>
                  <a:noFill/>
                </a:ln>
                <a:solidFill>
                  <a:prstClr val="black">
                    <a:tint val="75000"/>
                  </a:prstClr>
                </a:solidFill>
                <a:effectLst/>
                <a:uLnTx/>
                <a:uFillTx/>
                <a:latin typeface="Calibri" panose="020F0502020204030204"/>
                <a:ea typeface="+mn-ea"/>
                <a:cs typeface="+mn-cs"/>
              </a:rPr>
              <a:t>th</a:t>
            </a:r>
            <a:r>
              <a:rPr kumimoji="0" lang="en-GB"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May 2023</a:t>
            </a:r>
          </a:p>
        </p:txBody>
      </p:sp>
      <p:pic>
        <p:nvPicPr>
          <p:cNvPr id="10" name="Picture 9" descr="A picture containing food, drawing&#10;&#10;Description automatically generated">
            <a:extLst>
              <a:ext uri="{FF2B5EF4-FFF2-40B4-BE49-F238E27FC236}">
                <a16:creationId xmlns:a16="http://schemas.microsoft.com/office/drawing/2014/main" id="{92C751C2-1D18-4222-8D00-487275CDD067}"/>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5633" y="-20565"/>
            <a:ext cx="1383371" cy="1080000"/>
          </a:xfrm>
          <a:prstGeom prst="rect">
            <a:avLst/>
          </a:prstGeom>
        </p:spPr>
      </p:pic>
      <p:pic>
        <p:nvPicPr>
          <p:cNvPr id="13" name="Picture 12">
            <a:extLst>
              <a:ext uri="{FF2B5EF4-FFF2-40B4-BE49-F238E27FC236}">
                <a16:creationId xmlns:a16="http://schemas.microsoft.com/office/drawing/2014/main" id="{0CB4EFBC-5060-4D36-83A4-11E755B00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035" y="396105"/>
            <a:ext cx="2244000" cy="396000"/>
          </a:xfrm>
          <a:prstGeom prst="rect">
            <a:avLst/>
          </a:prstGeom>
        </p:spPr>
      </p:pic>
      <p:pic>
        <p:nvPicPr>
          <p:cNvPr id="19" name="Picture 18" descr="A picture containing food&#10;&#10;Description automatically generated">
            <a:extLst>
              <a:ext uri="{FF2B5EF4-FFF2-40B4-BE49-F238E27FC236}">
                <a16:creationId xmlns:a16="http://schemas.microsoft.com/office/drawing/2014/main" id="{AE5BE66C-36C1-4FEA-997F-82BB296A4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268" y="5868307"/>
            <a:ext cx="918368" cy="900000"/>
          </a:xfrm>
          <a:prstGeom prst="rect">
            <a:avLst/>
          </a:prstGeom>
        </p:spPr>
      </p:pic>
      <p:sp>
        <p:nvSpPr>
          <p:cNvPr id="9" name="Oval 8">
            <a:extLst>
              <a:ext uri="{FF2B5EF4-FFF2-40B4-BE49-F238E27FC236}">
                <a16:creationId xmlns:a16="http://schemas.microsoft.com/office/drawing/2014/main" id="{81BA665D-15C8-4DD7-9D4C-C46BD4ED7AA2}"/>
              </a:ext>
            </a:extLst>
          </p:cNvPr>
          <p:cNvSpPr/>
          <p:nvPr/>
        </p:nvSpPr>
        <p:spPr>
          <a:xfrm>
            <a:off x="4898571" y="926645"/>
            <a:ext cx="6735264" cy="4941661"/>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2800" b="0" i="1"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FFFFFF"/>
                </a:solidFill>
                <a:effectLst/>
                <a:uLnTx/>
                <a:uFillTx/>
                <a:latin typeface="Calibri" panose="020F0502020204030204"/>
                <a:ea typeface="+mn-ea"/>
                <a:cs typeface="+mn-cs"/>
              </a:rPr>
              <a:t>Break for 10 minutes….please re-join us at </a:t>
            </a:r>
            <a:r>
              <a:rPr kumimoji="0" lang="en-GB" sz="2800" b="1" i="1" u="none" strike="noStrike" kern="1200" cap="none" spc="0" normalizeH="0" baseline="0" noProof="0" dirty="0">
                <a:ln>
                  <a:noFill/>
                </a:ln>
                <a:solidFill>
                  <a:srgbClr val="FFFFFF"/>
                </a:solidFill>
                <a:effectLst/>
                <a:uLnTx/>
                <a:uFillTx/>
                <a:latin typeface="Calibri" panose="020F0502020204030204"/>
                <a:ea typeface="+mn-ea"/>
                <a:cs typeface="+mn-cs"/>
              </a:rPr>
              <a:t>11.20am</a:t>
            </a:r>
            <a:br>
              <a:rPr kumimoji="0" lang="en-GB" sz="2800" b="0" i="1" u="none" strike="noStrike" kern="1200" cap="none" spc="0" normalizeH="0" baseline="0" noProof="0" dirty="0">
                <a:ln>
                  <a:noFill/>
                </a:ln>
                <a:solidFill>
                  <a:srgbClr val="FFFFFF"/>
                </a:solidFill>
                <a:effectLst/>
                <a:uLnTx/>
                <a:uFillTx/>
                <a:latin typeface="Calibri" panose="020F0502020204030204"/>
                <a:ea typeface="+mn-ea"/>
                <a:cs typeface="+mn-cs"/>
              </a:rPr>
            </a:br>
            <a:br>
              <a:rPr kumimoji="0" lang="en-GB" sz="2800" b="0" i="1" u="none" strike="noStrike" kern="1200" cap="none" spc="0" normalizeH="0" baseline="0" noProof="0" dirty="0">
                <a:ln>
                  <a:noFill/>
                </a:ln>
                <a:solidFill>
                  <a:srgbClr val="FFFFFF"/>
                </a:solidFill>
                <a:effectLst/>
                <a:uLnTx/>
                <a:uFillTx/>
                <a:latin typeface="Calibri" panose="020F0502020204030204"/>
                <a:ea typeface="+mn-ea"/>
                <a:cs typeface="+mn-cs"/>
              </a:rPr>
            </a:br>
            <a:r>
              <a:rPr kumimoji="0" lang="en-GB" sz="2800" b="0" i="1" u="none" strike="noStrike" kern="1200" cap="none" spc="0" normalizeH="0" baseline="0" noProof="0" dirty="0">
                <a:ln>
                  <a:noFill/>
                </a:ln>
                <a:solidFill>
                  <a:srgbClr val="FFFFFF"/>
                </a:solidFill>
                <a:effectLst/>
                <a:uLnTx/>
                <a:uFillTx/>
                <a:latin typeface="Calibri" panose="020F0502020204030204"/>
                <a:ea typeface="+mn-ea"/>
                <a:cs typeface="+mn-cs"/>
              </a:rPr>
              <a:t>You are welcome to add a question to the </a:t>
            </a:r>
            <a:r>
              <a:rPr lang="en-GB" sz="2800" i="1">
                <a:solidFill>
                  <a:srgbClr val="FFFFFF"/>
                </a:solidFill>
                <a:latin typeface="Calibri" panose="020F0502020204030204"/>
              </a:rPr>
              <a:t>‘chat’ </a:t>
            </a:r>
            <a:r>
              <a:rPr kumimoji="0" lang="en-GB" sz="2800" b="0" i="1" u="none" strike="noStrike" kern="1200" cap="none" spc="0" normalizeH="0" baseline="0" noProof="0">
                <a:ln>
                  <a:noFill/>
                </a:ln>
                <a:solidFill>
                  <a:srgbClr val="FFFFFF"/>
                </a:solidFill>
                <a:effectLst/>
                <a:uLnTx/>
                <a:uFillTx/>
                <a:latin typeface="Calibri" panose="020F0502020204030204"/>
                <a:ea typeface="+mn-ea"/>
                <a:cs typeface="+mn-cs"/>
              </a:rPr>
              <a:t>during </a:t>
            </a:r>
            <a:r>
              <a:rPr kumimoji="0" lang="en-GB" sz="2800" b="0" i="1" u="none" strike="noStrike" kern="1200" cap="none" spc="0" normalizeH="0" baseline="0" noProof="0" dirty="0">
                <a:ln>
                  <a:noFill/>
                </a:ln>
                <a:solidFill>
                  <a:srgbClr val="FFFFFF"/>
                </a:solidFill>
                <a:effectLst/>
                <a:uLnTx/>
                <a:uFillTx/>
                <a:latin typeface="Calibri" panose="020F0502020204030204"/>
                <a:ea typeface="+mn-ea"/>
                <a:cs typeface="+mn-cs"/>
              </a:rPr>
              <a:t>this time</a:t>
            </a:r>
            <a:br>
              <a:rPr kumimoji="0" lang="en-GB" sz="2800" b="0" i="1" u="none" strike="noStrike" kern="1200" cap="none" spc="0" normalizeH="0" baseline="0" noProof="0" dirty="0">
                <a:ln>
                  <a:noFill/>
                </a:ln>
                <a:solidFill>
                  <a:srgbClr val="FFFFFF"/>
                </a:solidFill>
                <a:effectLst/>
                <a:uLnTx/>
                <a:uFillTx/>
                <a:latin typeface="Calibri" panose="020F0502020204030204"/>
                <a:ea typeface="+mn-ea"/>
                <a:cs typeface="+mn-cs"/>
              </a:rPr>
            </a:br>
            <a:br>
              <a:rPr kumimoji="0" lang="en-GB" sz="1800" b="0" i="1" u="none" strike="noStrike" kern="1200" cap="none" spc="0" normalizeH="0" baseline="0" noProof="0" dirty="0">
                <a:ln>
                  <a:noFill/>
                </a:ln>
                <a:solidFill>
                  <a:srgbClr val="FFFFFF"/>
                </a:solidFill>
                <a:effectLst/>
                <a:uLnTx/>
                <a:uFillTx/>
                <a:latin typeface="Calibri" panose="020F0502020204030204"/>
                <a:ea typeface="+mn-ea"/>
                <a:cs typeface="+mn-cs"/>
              </a:rPr>
            </a:br>
            <a:br>
              <a:rPr kumimoji="0" lang="en-GB" sz="1800" b="0" i="1" u="none" strike="noStrike" kern="1200" cap="none" spc="0" normalizeH="0" baseline="0" noProof="0" dirty="0">
                <a:ln>
                  <a:noFill/>
                </a:ln>
                <a:solidFill>
                  <a:srgbClr val="FFFFFF"/>
                </a:solidFill>
                <a:effectLst/>
                <a:uLnTx/>
                <a:uFillTx/>
                <a:latin typeface="Calibri" panose="020F0502020204030204"/>
                <a:ea typeface="+mn-ea"/>
                <a:cs typeface="+mn-cs"/>
              </a:rPr>
            </a:b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221761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3BA5403-6FF7-3ED5-7BD2-E202D6F9B88E}"/>
              </a:ext>
            </a:extLst>
          </p:cNvPr>
          <p:cNvSpPr/>
          <p:nvPr/>
        </p:nvSpPr>
        <p:spPr>
          <a:xfrm>
            <a:off x="7438506" y="5777675"/>
            <a:ext cx="1400550" cy="436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3225792-57F0-7195-1707-01245514DC45}"/>
              </a:ext>
            </a:extLst>
          </p:cNvPr>
          <p:cNvSpPr txBox="1"/>
          <p:nvPr/>
        </p:nvSpPr>
        <p:spPr>
          <a:xfrm>
            <a:off x="625323" y="6370752"/>
            <a:ext cx="1656950" cy="222756"/>
          </a:xfrm>
          <a:prstGeom prst="rect">
            <a:avLst/>
          </a:prstGeom>
          <a:noFill/>
        </p:spPr>
        <p:txBody>
          <a:bodyPr wrap="none" rtlCol="0">
            <a:spAutoFit/>
          </a:bodyPr>
          <a:lstStyle/>
          <a:p>
            <a:pPr marL="0" marR="0" lvl="0" indent="0" algn="l" defTabSz="743773" rtl="0" eaLnBrk="1" fontAlgn="auto" latinLnBrk="0" hangingPunct="1">
              <a:lnSpc>
                <a:spcPct val="100000"/>
              </a:lnSpc>
              <a:spcBef>
                <a:spcPts val="0"/>
              </a:spcBef>
              <a:spcAft>
                <a:spcPts val="588"/>
              </a:spcAft>
              <a:buClrTx/>
              <a:buSzTx/>
              <a:buFontTx/>
              <a:buNone/>
              <a:tabLst/>
              <a:defRPr/>
            </a:pPr>
            <a:r>
              <a:rPr kumimoji="0" lang="en-GB" sz="855"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www.hertshealthevidence.org</a:t>
            </a:r>
            <a:endParaRPr kumimoji="0" lang="en-GB" sz="1050" b="0" i="0" u="none" strike="noStrike" kern="1200" cap="none" spc="0" normalizeH="0" baseline="0" noProof="0" dirty="0">
              <a:ln>
                <a:noFill/>
              </a:ln>
              <a:solidFill>
                <a:srgbClr val="F15B74"/>
              </a:solidFill>
              <a:effectLst/>
              <a:uLnTx/>
              <a:uFillTx/>
              <a:latin typeface="Bahnschrift" panose="020B0502040204020203" pitchFamily="34" charset="0"/>
              <a:ea typeface="+mn-ea"/>
              <a:cs typeface="+mn-cs"/>
            </a:endParaRPr>
          </a:p>
        </p:txBody>
      </p:sp>
      <p:sp>
        <p:nvSpPr>
          <p:cNvPr id="5" name="Rectangle 11">
            <a:extLst>
              <a:ext uri="{FF2B5EF4-FFF2-40B4-BE49-F238E27FC236}">
                <a16:creationId xmlns:a16="http://schemas.microsoft.com/office/drawing/2014/main" id="{E7E656DE-D0F1-A2D4-6B97-A551452C8AE4}"/>
              </a:ext>
            </a:extLst>
          </p:cNvPr>
          <p:cNvSpPr>
            <a:spLocks noGrp="1" noChangeArrowheads="1"/>
          </p:cNvSpPr>
          <p:nvPr>
            <p:ph type="title"/>
          </p:nvPr>
        </p:nvSpPr>
        <p:spPr>
          <a:xfrm>
            <a:off x="1742057" y="939944"/>
            <a:ext cx="3240365" cy="1318647"/>
          </a:xfrm>
        </p:spPr>
        <p:txBody>
          <a:bodyPr vert="horz" wrap="square" lIns="91440" tIns="45720" rIns="91440" bIns="45720" numCol="1" anchor="t" anchorCtr="0" compatLnSpc="1">
            <a:prstTxWarp prst="textNoShape">
              <a:avLst/>
            </a:prstTxWarp>
            <a:normAutofit/>
          </a:bodyPr>
          <a:lstStyle/>
          <a:p>
            <a:pPr defTabSz="743773"/>
            <a:endParaRPr lang="en-US" altLang="en-US" sz="2603" b="1" kern="1200">
              <a:solidFill>
                <a:schemeClr val="tx1"/>
              </a:solidFill>
              <a:latin typeface="+mn-lt"/>
              <a:ea typeface="+mn-ea"/>
              <a:cs typeface="+mn-cs"/>
            </a:endParaRPr>
          </a:p>
          <a:p>
            <a:pPr defTabSz="743773"/>
            <a:r>
              <a:rPr lang="en-US" altLang="en-US" sz="2603" b="1" kern="1200">
                <a:solidFill>
                  <a:schemeClr val="tx2"/>
                </a:solidFill>
                <a:latin typeface="+mn-lt"/>
                <a:ea typeface="+mn-ea"/>
                <a:cs typeface="+mn-cs"/>
              </a:rPr>
              <a:t> </a:t>
            </a:r>
            <a:endParaRPr lang="en-US" altLang="en-US">
              <a:solidFill>
                <a:schemeClr val="tx2"/>
              </a:solidFill>
              <a:latin typeface="+mn-lt"/>
              <a:ea typeface="+mn-ea"/>
              <a:cs typeface="+mn-cs"/>
            </a:endParaRPr>
          </a:p>
        </p:txBody>
      </p:sp>
      <p:pic>
        <p:nvPicPr>
          <p:cNvPr id="11" name="Picture 2" descr="See the source image">
            <a:extLst>
              <a:ext uri="{FF2B5EF4-FFF2-40B4-BE49-F238E27FC236}">
                <a16:creationId xmlns:a16="http://schemas.microsoft.com/office/drawing/2014/main" id="{E3FC9B64-D77B-1A32-468A-B00E1BB726B5}"/>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5002" r="7269" b="-2"/>
          <a:stretch/>
        </p:blipFill>
        <p:spPr bwMode="auto">
          <a:xfrm>
            <a:off x="6444550" y="1599268"/>
            <a:ext cx="3961595" cy="3238171"/>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3">
            <a:extLst>
              <a:ext uri="{FF2B5EF4-FFF2-40B4-BE49-F238E27FC236}">
                <a16:creationId xmlns:a16="http://schemas.microsoft.com/office/drawing/2014/main" id="{C03E04DC-787F-ADBD-FF8C-60B0650F163C}"/>
              </a:ext>
            </a:extLst>
          </p:cNvPr>
          <p:cNvSpPr>
            <a:spLocks noGrp="1"/>
          </p:cNvSpPr>
          <p:nvPr>
            <p:ph type="sldNum" sz="quarter" idx="12"/>
          </p:nvPr>
        </p:nvSpPr>
        <p:spPr>
          <a:xfrm>
            <a:off x="7937444" y="5801147"/>
            <a:ext cx="2468701" cy="300881"/>
          </a:xfrm>
        </p:spPr>
        <p:txBody>
          <a:bodyPr/>
          <a:lstStyle/>
          <a:p>
            <a:pPr marL="0" marR="0" lvl="0" indent="0" algn="r" defTabSz="743773" rtl="0" eaLnBrk="1" fontAlgn="auto" latinLnBrk="0" hangingPunct="1">
              <a:lnSpc>
                <a:spcPct val="100000"/>
              </a:lnSpc>
              <a:spcBef>
                <a:spcPts val="0"/>
              </a:spcBef>
              <a:spcAft>
                <a:spcPts val="588"/>
              </a:spcAft>
              <a:buClrTx/>
              <a:buSzTx/>
              <a:buFontTx/>
              <a:buNone/>
              <a:tabLst/>
              <a:defRPr/>
            </a:pPr>
            <a:fld id="{68EA4416-F331-4059-B1E1-CFB0BC879A87}" type="slidenum">
              <a:rPr kumimoji="0" lang="en-GB" sz="976"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rPr>
              <a:pPr marL="0" marR="0" lvl="0" indent="0" algn="r" defTabSz="743773" rtl="0" eaLnBrk="1" fontAlgn="auto" latinLnBrk="0" hangingPunct="1">
                <a:lnSpc>
                  <a:spcPct val="100000"/>
                </a:lnSpc>
                <a:spcBef>
                  <a:spcPts val="0"/>
                </a:spcBef>
                <a:spcAft>
                  <a:spcPts val="588"/>
                </a:spcAft>
                <a:buClrTx/>
                <a:buSzTx/>
                <a:buFontTx/>
                <a:buNone/>
                <a:tabLst/>
                <a:defRPr/>
              </a:pPr>
              <a:t>53</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12" name="Rectangle 11">
            <a:extLst>
              <a:ext uri="{FF2B5EF4-FFF2-40B4-BE49-F238E27FC236}">
                <a16:creationId xmlns:a16="http://schemas.microsoft.com/office/drawing/2014/main" id="{263381BD-A160-7C31-4A5C-418943F9B5FF}"/>
              </a:ext>
            </a:extLst>
          </p:cNvPr>
          <p:cNvSpPr txBox="1">
            <a:spLocks noChangeArrowheads="1"/>
          </p:cNvSpPr>
          <p:nvPr/>
        </p:nvSpPr>
        <p:spPr>
          <a:xfrm>
            <a:off x="1523203" y="1001953"/>
            <a:ext cx="2991079" cy="2899258"/>
          </a:xfrm>
          <a:prstGeom prst="rect">
            <a:avLst/>
          </a:prstGeom>
        </p:spPr>
        <p:txBody>
          <a:bodyPr vert="horz" wrap="square" lIns="91440" tIns="45720" rIns="91440" bIns="45720" numCol="1" rtlCol="0" anchor="t" anchorCtr="0" compatLnSpc="1">
            <a:prstTxWarp prst="textNoShape">
              <a:avLst/>
            </a:prstTxWarp>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Bahnschrift" panose="020B050204020402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Bahnschrift" panose="020B050204020402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Bahnschrift" panose="020B050204020402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Bahnschrift" panose="020B050204020402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Bahnschrift" panose="020B050204020402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743773" rtl="0" eaLnBrk="1" fontAlgn="auto" latinLnBrk="0" hangingPunct="1">
              <a:lnSpc>
                <a:spcPct val="90000"/>
              </a:lnSpc>
              <a:spcBef>
                <a:spcPts val="813"/>
              </a:spcBef>
              <a:spcAft>
                <a:spcPts val="0"/>
              </a:spcAft>
              <a:buClrTx/>
              <a:buSzTx/>
              <a:buFont typeface="Arial" panose="020B0604020202020204" pitchFamily="34" charset="0"/>
              <a:buNone/>
              <a:tabLst/>
              <a:defRPr/>
            </a:pPr>
            <a:endParaRPr kumimoji="0" lang="en-US" altLang="en-US" sz="1301"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743773" rtl="0" eaLnBrk="1" fontAlgn="auto" latinLnBrk="0" hangingPunct="1">
              <a:lnSpc>
                <a:spcPct val="90000"/>
              </a:lnSpc>
              <a:spcBef>
                <a:spcPts val="813"/>
              </a:spcBef>
              <a:spcAft>
                <a:spcPts val="0"/>
              </a:spcAft>
              <a:buClrTx/>
              <a:buSzTx/>
              <a:buFont typeface="Arial" panose="020B0604020202020204" pitchFamily="34" charset="0"/>
              <a:buNone/>
              <a:tabLst/>
              <a:defRPr/>
            </a:pPr>
            <a:r>
              <a:rPr kumimoji="0" lang="en-US" altLang="en-US" sz="1301" b="0" i="0" u="none" strike="noStrike" kern="1200" cap="none" spc="0" normalizeH="0" baseline="0" noProof="0">
                <a:ln>
                  <a:noFill/>
                </a:ln>
                <a:solidFill>
                  <a:srgbClr val="44546A"/>
                </a:solidFill>
                <a:effectLst/>
                <a:uLnTx/>
                <a:uFillTx/>
                <a:latin typeface="Calibri" panose="020F0502020204030204"/>
                <a:ea typeface="+mn-ea"/>
                <a:cs typeface="+mn-cs"/>
              </a:rPr>
              <a:t> </a:t>
            </a:r>
            <a:endParaRPr kumimoji="0" lang="en-US" altLang="en-US" sz="1600" b="0" i="0" u="none" strike="noStrike" kern="1200" cap="none" spc="0" normalizeH="0" baseline="0" noProof="0">
              <a:ln>
                <a:noFill/>
              </a:ln>
              <a:solidFill>
                <a:srgbClr val="44546A"/>
              </a:solidFill>
              <a:effectLst/>
              <a:uLnTx/>
              <a:uFillTx/>
              <a:latin typeface="Calibri" panose="020F0502020204030204"/>
              <a:ea typeface="+mn-ea"/>
              <a:cs typeface="+mn-cs"/>
            </a:endParaRPr>
          </a:p>
        </p:txBody>
      </p:sp>
      <p:pic>
        <p:nvPicPr>
          <p:cNvPr id="14" name="Picture 2" descr="A green and white logo&#10;&#10;Description automatically generated with low confidence">
            <a:extLst>
              <a:ext uri="{FF2B5EF4-FFF2-40B4-BE49-F238E27FC236}">
                <a16:creationId xmlns:a16="http://schemas.microsoft.com/office/drawing/2014/main" id="{8BED8132-8EFF-7B37-9E66-E183829B5E8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70123" y="408998"/>
            <a:ext cx="763463" cy="592955"/>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04DD4B7C-2A4F-AF99-920F-BA767854808E}"/>
              </a:ext>
            </a:extLst>
          </p:cNvPr>
          <p:cNvSpPr txBox="1"/>
          <p:nvPr/>
        </p:nvSpPr>
        <p:spPr>
          <a:xfrm>
            <a:off x="1220389" y="1470316"/>
            <a:ext cx="4501420" cy="2569293"/>
          </a:xfrm>
          <a:prstGeom prst="rect">
            <a:avLst/>
          </a:prstGeom>
          <a:noFill/>
        </p:spPr>
        <p:txBody>
          <a:bodyPr wrap="square">
            <a:spAutoFit/>
          </a:bodyPr>
          <a:lstStyle/>
          <a:p>
            <a:pPr marL="0" marR="0" lvl="0" indent="0" algn="l" defTabSz="743773" rtl="0" eaLnBrk="1" fontAlgn="auto" latinLnBrk="0" hangingPunct="1">
              <a:lnSpc>
                <a:spcPct val="100000"/>
              </a:lnSpc>
              <a:spcBef>
                <a:spcPts val="0"/>
              </a:spcBef>
              <a:spcAft>
                <a:spcPts val="488"/>
              </a:spcAft>
              <a:buClrTx/>
              <a:buSzTx/>
              <a:buFontTx/>
              <a:buNone/>
              <a:tabLst/>
              <a:defRPr/>
            </a:pPr>
            <a:r>
              <a:rPr kumimoji="0" lang="en-GB" altLang="en-US" sz="3136" b="1" i="0" u="none" strike="noStrike" kern="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Gypsy, Roma and Traveller (GRT) Mental Health and Suicide Prevention Project:</a:t>
            </a:r>
          </a:p>
          <a:p>
            <a:pPr marL="0" marR="0" lvl="0" indent="0" algn="l" defTabSz="743773" rtl="0" eaLnBrk="1" fontAlgn="auto" latinLnBrk="0" hangingPunct="1">
              <a:lnSpc>
                <a:spcPct val="100000"/>
              </a:lnSpc>
              <a:spcBef>
                <a:spcPts val="0"/>
              </a:spcBef>
              <a:spcAft>
                <a:spcPts val="488"/>
              </a:spcAft>
              <a:buClrTx/>
              <a:buSzTx/>
              <a:buFontTx/>
              <a:buNone/>
              <a:tabLst/>
              <a:defRPr/>
            </a:pPr>
            <a:r>
              <a:rPr kumimoji="0" lang="en-GB" altLang="en-US" sz="3136" b="1" i="0" u="none" strike="noStrike" kern="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Qualitative Evaluation </a:t>
            </a:r>
            <a:endParaRPr kumimoji="0" lang="en-GB" altLang="en-US" sz="3200" b="1" i="0" u="none" strike="noStrike" kern="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p:txBody>
      </p:sp>
      <p:sp>
        <p:nvSpPr>
          <p:cNvPr id="18" name="TextBox 17">
            <a:extLst>
              <a:ext uri="{FF2B5EF4-FFF2-40B4-BE49-F238E27FC236}">
                <a16:creationId xmlns:a16="http://schemas.microsoft.com/office/drawing/2014/main" id="{2E71D676-AD69-D00F-4B8E-7EA6DFE4CA82}"/>
              </a:ext>
            </a:extLst>
          </p:cNvPr>
          <p:cNvSpPr txBox="1"/>
          <p:nvPr/>
        </p:nvSpPr>
        <p:spPr>
          <a:xfrm>
            <a:off x="1220389" y="3235994"/>
            <a:ext cx="3762034" cy="2504916"/>
          </a:xfrm>
          <a:prstGeom prst="rect">
            <a:avLst/>
          </a:prstGeom>
          <a:noFill/>
        </p:spPr>
        <p:txBody>
          <a:bodyPr wrap="square">
            <a:spAutoFit/>
          </a:bodyPr>
          <a:lstStyle/>
          <a:p>
            <a:pPr marL="0" marR="0" lvl="0" indent="0" algn="l" defTabSz="743773" rtl="0" eaLnBrk="1" fontAlgn="auto" latinLnBrk="0" hangingPunct="1">
              <a:lnSpc>
                <a:spcPct val="100000"/>
              </a:lnSpc>
              <a:spcBef>
                <a:spcPts val="0"/>
              </a:spcBef>
              <a:spcAft>
                <a:spcPts val="488"/>
              </a:spcAft>
              <a:buClrTx/>
              <a:buSzTx/>
              <a:buFontTx/>
              <a:buNone/>
              <a:tabLst/>
              <a:defRPr/>
            </a:pPr>
            <a:endParaRPr kumimoji="0" lang="en-GB" altLang="en-US" sz="1464" b="1" i="0" u="none" strike="noStrike" kern="0" cap="none" spc="0" normalizeH="0" baseline="0" noProof="0" dirty="0">
              <a:ln>
                <a:noFill/>
              </a:ln>
              <a:solidFill>
                <a:srgbClr val="44546A">
                  <a:lumMod val="95000"/>
                  <a:lumOff val="5000"/>
                </a:srgbClr>
              </a:solidFill>
              <a:effectLst/>
              <a:uLnTx/>
              <a:uFillTx/>
              <a:latin typeface="Calibri" panose="020F0502020204030204"/>
              <a:ea typeface="+mn-ea"/>
              <a:cs typeface="+mn-cs"/>
            </a:endParaRPr>
          </a:p>
          <a:p>
            <a:pPr marL="0" marR="0" lvl="0" indent="0" algn="l" defTabSz="743773" rtl="0" eaLnBrk="1" fontAlgn="auto" latinLnBrk="0" hangingPunct="1">
              <a:lnSpc>
                <a:spcPct val="100000"/>
              </a:lnSpc>
              <a:spcBef>
                <a:spcPts val="0"/>
              </a:spcBef>
              <a:spcAft>
                <a:spcPts val="488"/>
              </a:spcAft>
              <a:buClrTx/>
              <a:buSzTx/>
              <a:buFontTx/>
              <a:buNone/>
              <a:tabLst/>
              <a:defRPr/>
            </a:pPr>
            <a:endParaRPr kumimoji="0" lang="en-GB" altLang="en-US" sz="1464" b="1" i="0" u="none" strike="noStrike" kern="0" cap="none" spc="0" normalizeH="0" baseline="0" noProof="0" dirty="0">
              <a:ln>
                <a:noFill/>
              </a:ln>
              <a:solidFill>
                <a:srgbClr val="44546A">
                  <a:lumMod val="95000"/>
                  <a:lumOff val="5000"/>
                </a:srgbClr>
              </a:solidFill>
              <a:effectLst/>
              <a:uLnTx/>
              <a:uFillTx/>
              <a:latin typeface="Calibri" panose="020F0502020204030204"/>
              <a:ea typeface="+mn-ea"/>
              <a:cs typeface="+mn-cs"/>
            </a:endParaRPr>
          </a:p>
          <a:p>
            <a:pPr marL="0" marR="0" lvl="0" indent="0" algn="l" defTabSz="743773" rtl="0" eaLnBrk="1" fontAlgn="auto" latinLnBrk="0" hangingPunct="1">
              <a:lnSpc>
                <a:spcPct val="100000"/>
              </a:lnSpc>
              <a:spcBef>
                <a:spcPts val="0"/>
              </a:spcBef>
              <a:spcAft>
                <a:spcPts val="488"/>
              </a:spcAft>
              <a:buClrTx/>
              <a:buSzTx/>
              <a:buFontTx/>
              <a:buNone/>
              <a:tabLst/>
              <a:defRPr/>
            </a:pPr>
            <a:endParaRPr kumimoji="0" lang="en-GB" altLang="en-US" sz="1464" b="1" i="0" u="none" strike="noStrike" kern="0" cap="none" spc="0" normalizeH="0" baseline="0" noProof="0" dirty="0">
              <a:ln>
                <a:noFill/>
              </a:ln>
              <a:solidFill>
                <a:srgbClr val="44546A">
                  <a:lumMod val="95000"/>
                  <a:lumOff val="5000"/>
                </a:srgbClr>
              </a:solidFill>
              <a:effectLst/>
              <a:uLnTx/>
              <a:uFillTx/>
              <a:latin typeface="Calibri" panose="020F0502020204030204"/>
              <a:ea typeface="+mn-ea"/>
              <a:cs typeface="+mn-cs"/>
            </a:endParaRPr>
          </a:p>
          <a:p>
            <a:pPr marL="0" marR="0" lvl="0" indent="0" algn="l" defTabSz="743773" rtl="0" eaLnBrk="1" fontAlgn="auto" latinLnBrk="0" hangingPunct="1">
              <a:lnSpc>
                <a:spcPct val="100000"/>
              </a:lnSpc>
              <a:spcBef>
                <a:spcPts val="0"/>
              </a:spcBef>
              <a:spcAft>
                <a:spcPts val="488"/>
              </a:spcAft>
              <a:buClrTx/>
              <a:buSzTx/>
              <a:buFontTx/>
              <a:buNone/>
              <a:tabLst/>
              <a:defRPr/>
            </a:pPr>
            <a:r>
              <a:rPr kumimoji="0" lang="en-GB" altLang="en-US" sz="1464" b="1" i="0" u="none" strike="noStrike" kern="0" cap="none" spc="0" normalizeH="0" baseline="0" noProof="0" dirty="0">
                <a:ln>
                  <a:noFill/>
                </a:ln>
                <a:solidFill>
                  <a:srgbClr val="44546A">
                    <a:lumMod val="95000"/>
                    <a:lumOff val="5000"/>
                  </a:srgbClr>
                </a:solidFill>
                <a:effectLst/>
                <a:uLnTx/>
                <a:uFillTx/>
                <a:latin typeface="Bahnschrift" panose="020B0502040204020203" pitchFamily="34" charset="0"/>
                <a:ea typeface="+mn-ea"/>
                <a:cs typeface="+mn-cs"/>
              </a:rPr>
              <a:t>Martin Logue, Senior Research and Evaluation Officer, Public Health Hertfordshire County Council</a:t>
            </a:r>
          </a:p>
          <a:p>
            <a:pPr marL="0" marR="0" lvl="0" indent="0" algn="l" defTabSz="743773" rtl="0" eaLnBrk="1" fontAlgn="auto" latinLnBrk="0" hangingPunct="1">
              <a:lnSpc>
                <a:spcPct val="100000"/>
              </a:lnSpc>
              <a:spcBef>
                <a:spcPts val="0"/>
              </a:spcBef>
              <a:spcAft>
                <a:spcPts val="488"/>
              </a:spcAft>
              <a:buClrTx/>
              <a:buSzTx/>
              <a:buFontTx/>
              <a:buNone/>
              <a:tabLst/>
              <a:defRPr/>
            </a:pPr>
            <a:endParaRPr kumimoji="0" lang="en-GB" altLang="en-US" sz="1464" b="1" i="0" u="none" strike="noStrike" kern="0" cap="none" spc="0" normalizeH="0" baseline="0" noProof="0" dirty="0">
              <a:ln>
                <a:noFill/>
              </a:ln>
              <a:solidFill>
                <a:srgbClr val="44546A">
                  <a:lumMod val="95000"/>
                  <a:lumOff val="5000"/>
                </a:srgbClr>
              </a:solidFill>
              <a:effectLst/>
              <a:uLnTx/>
              <a:uFillTx/>
              <a:latin typeface="Bahnschrift" panose="020B0502040204020203" pitchFamily="34" charset="0"/>
              <a:ea typeface="+mn-ea"/>
              <a:cs typeface="+mn-cs"/>
            </a:endParaRPr>
          </a:p>
          <a:p>
            <a:pPr marL="0" marR="0" lvl="0" indent="0" algn="l" defTabSz="743773" rtl="0" eaLnBrk="1" fontAlgn="auto" latinLnBrk="0" hangingPunct="1">
              <a:lnSpc>
                <a:spcPct val="100000"/>
              </a:lnSpc>
              <a:spcBef>
                <a:spcPts val="0"/>
              </a:spcBef>
              <a:spcAft>
                <a:spcPts val="488"/>
              </a:spcAft>
              <a:buClrTx/>
              <a:buSzTx/>
              <a:buFontTx/>
              <a:buNone/>
              <a:tabLst/>
              <a:defRPr/>
            </a:pPr>
            <a:r>
              <a:rPr kumimoji="0" lang="en-GB" altLang="en-US" sz="1464" b="1" i="1" u="none" strike="noStrike" kern="0" cap="none" spc="0" normalizeH="0" baseline="0" noProof="0" dirty="0">
                <a:ln>
                  <a:noFill/>
                </a:ln>
                <a:solidFill>
                  <a:srgbClr val="44546A">
                    <a:lumMod val="95000"/>
                    <a:lumOff val="5000"/>
                  </a:srgbClr>
                </a:solidFill>
                <a:effectLst/>
                <a:uLnTx/>
                <a:uFillTx/>
                <a:latin typeface="Bahnschrift" panose="020B0502040204020203" pitchFamily="34" charset="0"/>
                <a:ea typeface="+mn-ea"/>
                <a:cs typeface="+mn-cs"/>
                <a:hlinkClick r:id="rId4"/>
              </a:rPr>
              <a:t>Martin.logue@hertfordshire.gov.uk</a:t>
            </a:r>
            <a:endParaRPr kumimoji="0" lang="en-GB" altLang="en-US" sz="1464" b="1" i="1" u="none" strike="noStrike" kern="0" cap="none" spc="0" normalizeH="0" baseline="0" noProof="0" dirty="0">
              <a:ln>
                <a:noFill/>
              </a:ln>
              <a:solidFill>
                <a:srgbClr val="44546A">
                  <a:lumMod val="95000"/>
                  <a:lumOff val="5000"/>
                </a:srgbClr>
              </a:solidFill>
              <a:effectLst/>
              <a:uLnTx/>
              <a:uFillTx/>
              <a:latin typeface="Bahnschrift" panose="020B0502040204020203" pitchFamily="34" charset="0"/>
              <a:ea typeface="+mn-ea"/>
              <a:cs typeface="+mn-cs"/>
            </a:endParaRPr>
          </a:p>
          <a:p>
            <a:pPr marL="0" marR="0" lvl="0" indent="0" algn="l" defTabSz="743773" rtl="0" eaLnBrk="1" fontAlgn="auto" latinLnBrk="0" hangingPunct="1">
              <a:lnSpc>
                <a:spcPct val="100000"/>
              </a:lnSpc>
              <a:spcBef>
                <a:spcPts val="0"/>
              </a:spcBef>
              <a:spcAft>
                <a:spcPts val="488"/>
              </a:spcAft>
              <a:buClrTx/>
              <a:buSzTx/>
              <a:buFontTx/>
              <a:buNone/>
              <a:tabLst/>
              <a:defRPr/>
            </a:pPr>
            <a:endParaRPr kumimoji="0" lang="en-GB" altLang="en-US" sz="1464" b="1" i="1" u="none" strike="noStrike" kern="0" cap="none" spc="0" normalizeH="0" baseline="0" noProof="0" dirty="0">
              <a:ln>
                <a:noFill/>
              </a:ln>
              <a:solidFill>
                <a:srgbClr val="44546A">
                  <a:lumMod val="95000"/>
                  <a:lumOff val="5000"/>
                </a:srgbClr>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3653309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0D3D88-1C34-A6DA-9DDD-7CB6E9F2D3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graphicFrame>
        <p:nvGraphicFramePr>
          <p:cNvPr id="3" name="Content Placeholder 1">
            <a:extLst>
              <a:ext uri="{FF2B5EF4-FFF2-40B4-BE49-F238E27FC236}">
                <a16:creationId xmlns:a16="http://schemas.microsoft.com/office/drawing/2014/main" id="{9078AE60-65A0-A5EF-6AE6-AC1083ED3E80}"/>
              </a:ext>
            </a:extLst>
          </p:cNvPr>
          <p:cNvGraphicFramePr>
            <a:graphicFrameLocks/>
          </p:cNvGraphicFramePr>
          <p:nvPr/>
        </p:nvGraphicFramePr>
        <p:xfrm>
          <a:off x="959668" y="1790299"/>
          <a:ext cx="9974631" cy="35350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itle 2">
            <a:extLst>
              <a:ext uri="{FF2B5EF4-FFF2-40B4-BE49-F238E27FC236}">
                <a16:creationId xmlns:a16="http://schemas.microsoft.com/office/drawing/2014/main" id="{47D3D00E-14C5-8C45-CCB6-9D6BC1B0B28F}"/>
              </a:ext>
            </a:extLst>
          </p:cNvPr>
          <p:cNvSpPr txBox="1">
            <a:spLocks/>
          </p:cNvSpPr>
          <p:nvPr/>
        </p:nvSpPr>
        <p:spPr>
          <a:xfrm>
            <a:off x="1023279" y="675447"/>
            <a:ext cx="8093075" cy="857250"/>
          </a:xfrm>
          <a:prstGeom prst="rect">
            <a:avLst/>
          </a:prstGeom>
        </p:spPr>
        <p:txBody>
          <a:bodyPr wrap="square" anchor="ctr">
            <a:normAutofit/>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Contents</a:t>
            </a:r>
          </a:p>
        </p:txBody>
      </p:sp>
    </p:spTree>
    <p:extLst>
      <p:ext uri="{BB962C8B-B14F-4D97-AF65-F5344CB8AC3E}">
        <p14:creationId xmlns:p14="http://schemas.microsoft.com/office/powerpoint/2010/main" val="27037782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762324-B113-8AA4-15EB-4865F60571A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8EA4416-F331-4059-B1E1-CFB0BC879A87}"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55</a:t>
            </a:fld>
            <a:endParaRPr kumimoji="0" lang="en-US"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Rectangle 6">
            <a:extLst>
              <a:ext uri="{FF2B5EF4-FFF2-40B4-BE49-F238E27FC236}">
                <a16:creationId xmlns:a16="http://schemas.microsoft.com/office/drawing/2014/main" id="{A1E971A7-AE74-CAE2-E2BE-FEAAF1B72876}"/>
              </a:ext>
            </a:extLst>
          </p:cNvPr>
          <p:cNvSpPr txBox="1">
            <a:spLocks noChangeArrowheads="1"/>
          </p:cNvSpPr>
          <p:nvPr/>
        </p:nvSpPr>
        <p:spPr>
          <a:xfrm>
            <a:off x="560385" y="582223"/>
            <a:ext cx="6069806" cy="85725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Background - Context</a:t>
            </a:r>
            <a:br>
              <a:rPr kumimoji="0" lang="en-GB" altLang="en-US" sz="4400" b="1" i="0" u="none" strike="noStrike" kern="1200" cap="none" spc="0" normalizeH="0" baseline="0" noProof="0" dirty="0">
                <a:ln>
                  <a:noFill/>
                </a:ln>
                <a:solidFill>
                  <a:srgbClr val="96A800"/>
                </a:solidFill>
                <a:effectLst/>
                <a:uLnTx/>
                <a:uFillTx/>
                <a:latin typeface="Bahnschrift" panose="020B0502040204020203" pitchFamily="34" charset="0"/>
                <a:ea typeface="+mj-ea"/>
                <a:cs typeface="+mj-cs"/>
              </a:rPr>
            </a:br>
            <a:br>
              <a:rPr kumimoji="0" lang="en-GB" altLang="en-US" sz="4400" b="1" i="0" u="none" strike="noStrike" kern="1200" cap="none" spc="0" normalizeH="0" baseline="0" noProof="0" dirty="0">
                <a:ln>
                  <a:noFill/>
                </a:ln>
                <a:solidFill>
                  <a:srgbClr val="96A800"/>
                </a:solidFill>
                <a:effectLst/>
                <a:uLnTx/>
                <a:uFillTx/>
                <a:latin typeface="Bahnschrift" panose="020B0502040204020203" pitchFamily="34" charset="0"/>
                <a:ea typeface="+mj-ea"/>
                <a:cs typeface="+mj-cs"/>
              </a:rPr>
            </a:br>
            <a:endParaRPr kumimoji="0" lang="en-GB" altLang="en-US" sz="4400" b="1" i="0" u="none" strike="noStrike" kern="1200" cap="none" spc="0" normalizeH="0" baseline="0" noProof="0" dirty="0">
              <a:ln>
                <a:noFill/>
              </a:ln>
              <a:solidFill>
                <a:srgbClr val="96A800"/>
              </a:solidFill>
              <a:effectLst/>
              <a:uLnTx/>
              <a:uFillTx/>
              <a:latin typeface="Bahnschrift" panose="020B0502040204020203" pitchFamily="34" charset="0"/>
              <a:ea typeface="+mj-ea"/>
              <a:cs typeface="+mj-cs"/>
            </a:endParaRPr>
          </a:p>
        </p:txBody>
      </p:sp>
      <p:graphicFrame>
        <p:nvGraphicFramePr>
          <p:cNvPr id="12" name="Diagram 11">
            <a:extLst>
              <a:ext uri="{FF2B5EF4-FFF2-40B4-BE49-F238E27FC236}">
                <a16:creationId xmlns:a16="http://schemas.microsoft.com/office/drawing/2014/main" id="{CB22EAC7-6286-CAC3-84FC-91889AA36E04}"/>
              </a:ext>
            </a:extLst>
          </p:cNvPr>
          <p:cNvGraphicFramePr/>
          <p:nvPr/>
        </p:nvGraphicFramePr>
        <p:xfrm>
          <a:off x="560385" y="133186"/>
          <a:ext cx="1074582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F0479408-30D3-808A-1EBF-F4ADDDB02916}"/>
              </a:ext>
            </a:extLst>
          </p:cNvPr>
          <p:cNvSpPr txBox="1"/>
          <p:nvPr/>
        </p:nvSpPr>
        <p:spPr>
          <a:xfrm>
            <a:off x="560385" y="4429118"/>
            <a:ext cx="10745821" cy="1846659"/>
          </a:xfrm>
          <a:prstGeom prst="rect">
            <a:avLst/>
          </a:prstGeom>
          <a:noFill/>
        </p:spPr>
        <p:txBody>
          <a:bodyPr wrap="square" rtlCol="0">
            <a:spAutoFit/>
          </a:bodyPr>
          <a:lstStyle/>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Part of the Mental Health and Suicide Prevention project for Gypsy, Roma and Traveller communities in Hertfordshire</a:t>
            </a:r>
          </a:p>
          <a:p>
            <a:pPr marL="342900" marR="0" lvl="0" indent="-3429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Conducted by Sukhi Khattran, Health Improvement Co-Ordinator, Public Health, Hertfordshire County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25455933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96B483-1F2E-FFF8-9F3C-8F30DEE00EA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Rectangle 6">
            <a:extLst>
              <a:ext uri="{FF2B5EF4-FFF2-40B4-BE49-F238E27FC236}">
                <a16:creationId xmlns:a16="http://schemas.microsoft.com/office/drawing/2014/main" id="{95071F47-7AE1-BE35-F359-CE834ED41C9F}"/>
              </a:ext>
            </a:extLst>
          </p:cNvPr>
          <p:cNvSpPr txBox="1">
            <a:spLocks noChangeArrowheads="1"/>
          </p:cNvSpPr>
          <p:nvPr/>
        </p:nvSpPr>
        <p:spPr>
          <a:xfrm>
            <a:off x="1061318" y="454330"/>
            <a:ext cx="6069806" cy="85725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Aim</a:t>
            </a:r>
            <a:endParaRPr kumimoji="0" lang="en-GB" altLang="en-US" sz="4400" b="1" i="0" u="none" strike="noStrike" kern="1200" cap="none" spc="0" normalizeH="0" baseline="0" noProof="0" dirty="0">
              <a:ln>
                <a:noFill/>
              </a:ln>
              <a:solidFill>
                <a:srgbClr val="96A800"/>
              </a:solidFill>
              <a:effectLst/>
              <a:uLnTx/>
              <a:uFillTx/>
              <a:latin typeface="Bahnschrift" panose="020B0502040204020203" pitchFamily="34" charset="0"/>
              <a:ea typeface="+mj-ea"/>
              <a:cs typeface="+mj-cs"/>
            </a:endParaRPr>
          </a:p>
        </p:txBody>
      </p:sp>
      <p:sp>
        <p:nvSpPr>
          <p:cNvPr id="4" name="Rectangle 7">
            <a:extLst>
              <a:ext uri="{FF2B5EF4-FFF2-40B4-BE49-F238E27FC236}">
                <a16:creationId xmlns:a16="http://schemas.microsoft.com/office/drawing/2014/main" id="{54C32164-F7D2-D868-DA10-1B353F3DDF4A}"/>
              </a:ext>
            </a:extLst>
          </p:cNvPr>
          <p:cNvSpPr txBox="1">
            <a:spLocks noChangeArrowheads="1"/>
          </p:cNvSpPr>
          <p:nvPr/>
        </p:nvSpPr>
        <p:spPr bwMode="auto">
          <a:xfrm>
            <a:off x="886081" y="1629552"/>
            <a:ext cx="10280779" cy="1991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03597" indent="-203597" algn="l" rtl="0" eaLnBrk="1" fontAlgn="base" hangingPunct="1">
              <a:lnSpc>
                <a:spcPct val="95000"/>
              </a:lnSpc>
              <a:spcBef>
                <a:spcPct val="30000"/>
              </a:spcBef>
              <a:spcAft>
                <a:spcPct val="0"/>
              </a:spcAft>
              <a:buSzPct val="125000"/>
              <a:buChar char="•"/>
              <a:defRPr sz="2100">
                <a:solidFill>
                  <a:schemeClr val="tx1"/>
                </a:solidFill>
                <a:latin typeface="+mn-lt"/>
                <a:ea typeface="+mn-ea"/>
                <a:cs typeface="+mn-cs"/>
              </a:defRPr>
            </a:lvl1pPr>
            <a:lvl2pPr marL="614363" indent="-210741" algn="l" rtl="0" eaLnBrk="1" fontAlgn="base" hangingPunct="1">
              <a:lnSpc>
                <a:spcPct val="95000"/>
              </a:lnSpc>
              <a:spcBef>
                <a:spcPct val="30000"/>
              </a:spcBef>
              <a:spcAft>
                <a:spcPct val="0"/>
              </a:spcAft>
              <a:buFont typeface="Arial" charset="0"/>
              <a:buChar char="–"/>
              <a:defRPr sz="2100">
                <a:solidFill>
                  <a:schemeClr val="tx1"/>
                </a:solidFill>
                <a:latin typeface="+mn-lt"/>
                <a:cs typeface="+mn-cs"/>
              </a:defRPr>
            </a:lvl2pPr>
            <a:lvl3pPr marL="920354" indent="-171450" algn="l" rtl="0" eaLnBrk="1" fontAlgn="base" hangingPunct="1">
              <a:lnSpc>
                <a:spcPct val="95000"/>
              </a:lnSpc>
              <a:spcBef>
                <a:spcPct val="30000"/>
              </a:spcBef>
              <a:spcAft>
                <a:spcPct val="0"/>
              </a:spcAft>
              <a:buSzPct val="125000"/>
              <a:buChar char="•"/>
              <a:defRPr sz="1800">
                <a:solidFill>
                  <a:schemeClr val="tx1"/>
                </a:solidFill>
                <a:latin typeface="+mn-lt"/>
                <a:cs typeface="+mn-cs"/>
              </a:defRPr>
            </a:lvl3pPr>
            <a:lvl4pPr marL="1226344" indent="-171450" algn="l" rtl="0" eaLnBrk="1" fontAlgn="base" hangingPunct="1">
              <a:lnSpc>
                <a:spcPct val="95000"/>
              </a:lnSpc>
              <a:spcBef>
                <a:spcPct val="30000"/>
              </a:spcBef>
              <a:spcAft>
                <a:spcPct val="0"/>
              </a:spcAft>
              <a:buChar char="–"/>
              <a:defRPr sz="1500">
                <a:solidFill>
                  <a:schemeClr val="tx1"/>
                </a:solidFill>
                <a:latin typeface="+mn-lt"/>
                <a:cs typeface="+mn-cs"/>
              </a:defRPr>
            </a:lvl4pPr>
            <a:lvl5pPr marL="15430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5pPr>
            <a:lvl6pPr marL="18859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6pPr>
            <a:lvl7pPr marL="22288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7pPr>
            <a:lvl8pPr marL="25717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8pPr>
            <a:lvl9pPr marL="29146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9pPr>
          </a:lstStyle>
          <a:p>
            <a:pPr marL="0" marR="0" lvl="0" indent="0" algn="just" defTabSz="914400" rtl="0" eaLnBrk="1" fontAlgn="base" latinLnBrk="0" hangingPunct="1">
              <a:lnSpc>
                <a:spcPct val="95000"/>
              </a:lnSpc>
              <a:spcBef>
                <a:spcPct val="30000"/>
              </a:spcBef>
              <a:spcAft>
                <a:spcPct val="0"/>
              </a:spcAft>
              <a:buClrTx/>
              <a:buSzPct val="125000"/>
              <a:buFontTx/>
              <a:buNone/>
              <a:tabLst/>
              <a:defRPr/>
            </a:pPr>
            <a:r>
              <a:rPr kumimoji="0" lang="en-GB" sz="2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The aim of the qualitative evaluation was to gather feedback from the Gypsy, Roma and Traveller communities to help shape future mental health and suicide prevention services in Hertfordshire</a:t>
            </a:r>
          </a:p>
          <a:p>
            <a:pPr marL="0" marR="0" lvl="0" indent="0" algn="just" defTabSz="914400" rtl="0" eaLnBrk="1" fontAlgn="base" latinLnBrk="0" hangingPunct="1">
              <a:lnSpc>
                <a:spcPct val="95000"/>
              </a:lnSpc>
              <a:spcBef>
                <a:spcPct val="30000"/>
              </a:spcBef>
              <a:spcAft>
                <a:spcPct val="0"/>
              </a:spcAft>
              <a:buClrTx/>
              <a:buSzPct val="125000"/>
              <a:buFontTx/>
              <a:buNone/>
              <a:tabLst/>
              <a:defRPr/>
            </a:pPr>
            <a:endParaRPr kumimoji="0" lang="en-GB"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Graphic 7" descr="Chat with solid fill">
            <a:extLst>
              <a:ext uri="{FF2B5EF4-FFF2-40B4-BE49-F238E27FC236}">
                <a16:creationId xmlns:a16="http://schemas.microsoft.com/office/drawing/2014/main" id="{A4DEE9D8-CB1A-F825-F194-D37AC161B02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096221" y="3046683"/>
            <a:ext cx="3492229" cy="3492229"/>
          </a:xfrm>
          <a:prstGeom prst="rect">
            <a:avLst/>
          </a:prstGeom>
        </p:spPr>
      </p:pic>
    </p:spTree>
    <p:extLst>
      <p:ext uri="{BB962C8B-B14F-4D97-AF65-F5344CB8AC3E}">
        <p14:creationId xmlns:p14="http://schemas.microsoft.com/office/powerpoint/2010/main" val="35765810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B7BB4F-99D1-DC03-70C9-0068051F53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Title 2">
            <a:extLst>
              <a:ext uri="{FF2B5EF4-FFF2-40B4-BE49-F238E27FC236}">
                <a16:creationId xmlns:a16="http://schemas.microsoft.com/office/drawing/2014/main" id="{FE431279-4C2F-1ACD-BDD6-DBFB994EB4AB}"/>
              </a:ext>
            </a:extLst>
          </p:cNvPr>
          <p:cNvSpPr txBox="1">
            <a:spLocks/>
          </p:cNvSpPr>
          <p:nvPr/>
        </p:nvSpPr>
        <p:spPr>
          <a:xfrm>
            <a:off x="941348" y="376055"/>
            <a:ext cx="8884046" cy="1433290"/>
          </a:xfrm>
          <a:prstGeom prst="rect">
            <a:avLst/>
          </a:prstGeom>
        </p:spPr>
        <p:txBody>
          <a:bodyPr wrap="square" anchor="ctr">
            <a:normAutofit fontScale="90000" lnSpcReduction="20000"/>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13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br>
            <a:r>
              <a:rPr kumimoji="0" lang="en-GB" sz="49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Evaluation Objectives</a:t>
            </a:r>
            <a:br>
              <a:rPr kumimoji="0" lang="en-GB" sz="13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br>
            <a:endParaRPr kumimoji="0" lang="en-GB" sz="13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27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7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The main objectives of this evaluation were to:</a:t>
            </a:r>
          </a:p>
        </p:txBody>
      </p:sp>
      <p:pic>
        <p:nvPicPr>
          <p:cNvPr id="5" name="Graphic 4" descr="Target Audience with solid fill">
            <a:extLst>
              <a:ext uri="{FF2B5EF4-FFF2-40B4-BE49-F238E27FC236}">
                <a16:creationId xmlns:a16="http://schemas.microsoft.com/office/drawing/2014/main" id="{486B7DFF-D86F-B665-9F36-EE4EC6410D4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202055" y="2315045"/>
            <a:ext cx="3307680" cy="3307680"/>
          </a:xfrm>
          <a:prstGeom prst="rect">
            <a:avLst/>
          </a:prstGeom>
        </p:spPr>
      </p:pic>
      <p:graphicFrame>
        <p:nvGraphicFramePr>
          <p:cNvPr id="7" name="Content Placeholder 1">
            <a:extLst>
              <a:ext uri="{FF2B5EF4-FFF2-40B4-BE49-F238E27FC236}">
                <a16:creationId xmlns:a16="http://schemas.microsoft.com/office/drawing/2014/main" id="{EF6E5D6D-DB2A-0D24-7034-47843A9EA5C7}"/>
              </a:ext>
            </a:extLst>
          </p:cNvPr>
          <p:cNvGraphicFramePr/>
          <p:nvPr/>
        </p:nvGraphicFramePr>
        <p:xfrm>
          <a:off x="725528" y="1926077"/>
          <a:ext cx="7320592" cy="41828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0200385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0170A75-087E-E9CC-755F-31F3B81A76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Rectangle 6">
            <a:extLst>
              <a:ext uri="{FF2B5EF4-FFF2-40B4-BE49-F238E27FC236}">
                <a16:creationId xmlns:a16="http://schemas.microsoft.com/office/drawing/2014/main" id="{D0FAEF6A-5F76-810D-7B1D-394F69C46E56}"/>
              </a:ext>
            </a:extLst>
          </p:cNvPr>
          <p:cNvSpPr txBox="1">
            <a:spLocks noChangeArrowheads="1"/>
          </p:cNvSpPr>
          <p:nvPr/>
        </p:nvSpPr>
        <p:spPr>
          <a:xfrm>
            <a:off x="986652" y="469531"/>
            <a:ext cx="8093075" cy="857250"/>
          </a:xfrm>
          <a:prstGeom prst="rect">
            <a:avLst/>
          </a:prstGeom>
        </p:spPr>
        <p:txBody>
          <a:bodyPr vert="horz" wrap="square" lIns="91440" tIns="45720" rIns="91440" bIns="45720" numCol="1" anchor="ctr" anchorCtr="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Methods</a:t>
            </a:r>
          </a:p>
        </p:txBody>
      </p:sp>
      <p:sp>
        <p:nvSpPr>
          <p:cNvPr id="4" name="Rectangle 7">
            <a:extLst>
              <a:ext uri="{FF2B5EF4-FFF2-40B4-BE49-F238E27FC236}">
                <a16:creationId xmlns:a16="http://schemas.microsoft.com/office/drawing/2014/main" id="{4EF9282D-AEF8-487C-2625-C98998F25823}"/>
              </a:ext>
            </a:extLst>
          </p:cNvPr>
          <p:cNvSpPr txBox="1">
            <a:spLocks noChangeArrowheads="1"/>
          </p:cNvSpPr>
          <p:nvPr/>
        </p:nvSpPr>
        <p:spPr bwMode="auto">
          <a:xfrm>
            <a:off x="749706" y="1326780"/>
            <a:ext cx="7207520" cy="479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Autofit/>
          </a:bodyPr>
          <a:lstStyle>
            <a:lvl1pPr marL="203597" indent="-203597" algn="l" rtl="0" eaLnBrk="1" fontAlgn="base" hangingPunct="1">
              <a:lnSpc>
                <a:spcPct val="95000"/>
              </a:lnSpc>
              <a:spcBef>
                <a:spcPct val="30000"/>
              </a:spcBef>
              <a:spcAft>
                <a:spcPct val="0"/>
              </a:spcAft>
              <a:buSzPct val="125000"/>
              <a:buChar char="•"/>
              <a:defRPr sz="2100">
                <a:solidFill>
                  <a:schemeClr val="tx1"/>
                </a:solidFill>
                <a:latin typeface="+mn-lt"/>
                <a:ea typeface="+mn-ea"/>
                <a:cs typeface="+mn-cs"/>
              </a:defRPr>
            </a:lvl1pPr>
            <a:lvl2pPr marL="614363" indent="-210741" algn="l" rtl="0" eaLnBrk="1" fontAlgn="base" hangingPunct="1">
              <a:lnSpc>
                <a:spcPct val="95000"/>
              </a:lnSpc>
              <a:spcBef>
                <a:spcPct val="30000"/>
              </a:spcBef>
              <a:spcAft>
                <a:spcPct val="0"/>
              </a:spcAft>
              <a:buFont typeface="Arial" charset="0"/>
              <a:buChar char="–"/>
              <a:defRPr sz="2100">
                <a:solidFill>
                  <a:schemeClr val="tx1"/>
                </a:solidFill>
                <a:latin typeface="+mn-lt"/>
                <a:cs typeface="+mn-cs"/>
              </a:defRPr>
            </a:lvl2pPr>
            <a:lvl3pPr marL="920354" indent="-171450" algn="l" rtl="0" eaLnBrk="1" fontAlgn="base" hangingPunct="1">
              <a:lnSpc>
                <a:spcPct val="95000"/>
              </a:lnSpc>
              <a:spcBef>
                <a:spcPct val="30000"/>
              </a:spcBef>
              <a:spcAft>
                <a:spcPct val="0"/>
              </a:spcAft>
              <a:buSzPct val="125000"/>
              <a:buChar char="•"/>
              <a:defRPr sz="1800">
                <a:solidFill>
                  <a:schemeClr val="tx1"/>
                </a:solidFill>
                <a:latin typeface="+mn-lt"/>
                <a:cs typeface="+mn-cs"/>
              </a:defRPr>
            </a:lvl3pPr>
            <a:lvl4pPr marL="1226344" indent="-171450" algn="l" rtl="0" eaLnBrk="1" fontAlgn="base" hangingPunct="1">
              <a:lnSpc>
                <a:spcPct val="95000"/>
              </a:lnSpc>
              <a:spcBef>
                <a:spcPct val="30000"/>
              </a:spcBef>
              <a:spcAft>
                <a:spcPct val="0"/>
              </a:spcAft>
              <a:buChar char="–"/>
              <a:defRPr sz="1500">
                <a:solidFill>
                  <a:schemeClr val="tx1"/>
                </a:solidFill>
                <a:latin typeface="+mn-lt"/>
                <a:cs typeface="+mn-cs"/>
              </a:defRPr>
            </a:lvl4pPr>
            <a:lvl5pPr marL="15430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5pPr>
            <a:lvl6pPr marL="18859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6pPr>
            <a:lvl7pPr marL="22288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7pPr>
            <a:lvl8pPr marL="25717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8pPr>
            <a:lvl9pPr marL="29146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9pPr>
          </a:lstStyle>
          <a:p>
            <a:pPr marL="203597" marR="0" lvl="0" indent="-203597" algn="l" defTabSz="914400" rtl="0" eaLnBrk="1" fontAlgn="base" latinLnBrk="0" hangingPunct="1">
              <a:lnSpc>
                <a:spcPct val="95000"/>
              </a:lnSpc>
              <a:spcBef>
                <a:spcPct val="30000"/>
              </a:spcBef>
              <a:spcAft>
                <a:spcPct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A qualitative evaluation approach was conducted to satisfy the aim and objectives of the project</a:t>
            </a:r>
            <a:b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b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a:p>
            <a:pPr marL="203597" marR="0" lvl="0" indent="-203597" algn="l" defTabSz="914400" rtl="0" eaLnBrk="1" fontAlgn="base" latinLnBrk="0" hangingPunct="1">
              <a:lnSpc>
                <a:spcPct val="95000"/>
              </a:lnSpc>
              <a:spcBef>
                <a:spcPct val="30000"/>
              </a:spcBef>
              <a:spcAft>
                <a:spcPct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Qualitative methods included semi structured interviews/focus groups which were conducted face to face or via WhatsApp. The face-to-face interviews were conducted at GATE Herts (Autumn 2022 – Winter 2023)</a:t>
            </a:r>
            <a:b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b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a:p>
            <a:pPr marL="203597" marR="0" lvl="0" indent="-203597" algn="l" defTabSz="914400" rtl="0" eaLnBrk="1" fontAlgn="base" latinLnBrk="0" hangingPunct="1">
              <a:lnSpc>
                <a:spcPct val="95000"/>
              </a:lnSpc>
              <a:spcBef>
                <a:spcPct val="30000"/>
              </a:spcBef>
              <a:spcAft>
                <a:spcPct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Demographic data was collected from the participants involved in the interviews/focus groups  </a:t>
            </a:r>
            <a:b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b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a:p>
            <a:pPr marL="203597" marR="0" lvl="0" indent="-203597" algn="l" defTabSz="914400" rtl="0" eaLnBrk="1" fontAlgn="base" latinLnBrk="0" hangingPunct="1">
              <a:lnSpc>
                <a:spcPct val="95000"/>
              </a:lnSpc>
              <a:spcBef>
                <a:spcPct val="30000"/>
              </a:spcBef>
              <a:spcAft>
                <a:spcPct val="0"/>
              </a:spcAft>
              <a:buClrTx/>
              <a:buSzTx/>
              <a:buFontTx/>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All the interviews/focus groups were recorded and transcribed. Thematic and Storytelling approaches were used to analyse the data. </a:t>
            </a:r>
          </a:p>
          <a:p>
            <a:pPr marL="203597" marR="0" lvl="0" indent="-203597" algn="l" defTabSz="914400" rtl="0" eaLnBrk="1" fontAlgn="base" latinLnBrk="0" hangingPunct="1">
              <a:lnSpc>
                <a:spcPct val="95000"/>
              </a:lnSpc>
              <a:spcBef>
                <a:spcPct val="30000"/>
              </a:spcBef>
              <a:spcAft>
                <a:spcPct val="0"/>
              </a:spcAft>
              <a:buClrTx/>
              <a:buSzTx/>
              <a:buFontTx/>
              <a:buChar char="•"/>
              <a:tabLst/>
              <a:defRPr/>
            </a:pP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0" marR="0" lvl="0" indent="0" algn="l" defTabSz="914400" rtl="0" eaLnBrk="1" fontAlgn="base" latinLnBrk="0" hangingPunct="1">
              <a:lnSpc>
                <a:spcPct val="95000"/>
              </a:lnSpc>
              <a:spcBef>
                <a:spcPct val="30000"/>
              </a:spcBef>
              <a:spcAft>
                <a:spcPct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203597" marR="0" lvl="0" indent="-203597" algn="l" defTabSz="914400" rtl="0" eaLnBrk="1" fontAlgn="base" latinLnBrk="0" hangingPunct="1">
              <a:lnSpc>
                <a:spcPct val="95000"/>
              </a:lnSpc>
              <a:spcBef>
                <a:spcPct val="30000"/>
              </a:spcBef>
              <a:spcAft>
                <a:spcPct val="0"/>
              </a:spcAft>
              <a:buClrTx/>
              <a:buSzTx/>
              <a:buFontTx/>
              <a:buChar char="•"/>
              <a:tabLst/>
              <a:defRPr/>
            </a:pP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203597" marR="0" lvl="0" indent="-203597" algn="l" defTabSz="914400" rtl="0" eaLnBrk="1" fontAlgn="base" latinLnBrk="0" hangingPunct="1">
              <a:lnSpc>
                <a:spcPct val="95000"/>
              </a:lnSpc>
              <a:spcBef>
                <a:spcPct val="30000"/>
              </a:spcBef>
              <a:spcAft>
                <a:spcPct val="0"/>
              </a:spcAft>
              <a:buClrTx/>
              <a:buSzTx/>
              <a:buFontTx/>
              <a:buChar char="•"/>
              <a:tabLst/>
              <a:defRPr/>
            </a:pP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0" marR="0" lvl="0" indent="0" algn="l" defTabSz="914400" rtl="0" eaLnBrk="1" fontAlgn="base" latinLnBrk="0" hangingPunct="1">
              <a:lnSpc>
                <a:spcPct val="95000"/>
              </a:lnSpc>
              <a:spcBef>
                <a:spcPct val="30000"/>
              </a:spcBef>
              <a:spcAft>
                <a:spcPct val="0"/>
              </a:spcAft>
              <a:buClrTx/>
              <a:buSzTx/>
              <a:buFontTx/>
              <a:buNone/>
              <a:tabLst/>
              <a:defRPr/>
            </a:pP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p:txBody>
      </p:sp>
      <p:pic>
        <p:nvPicPr>
          <p:cNvPr id="5" name="Picture 2" descr="Qualitative research - Free business and finance icons">
            <a:extLst>
              <a:ext uri="{FF2B5EF4-FFF2-40B4-BE49-F238E27FC236}">
                <a16:creationId xmlns:a16="http://schemas.microsoft.com/office/drawing/2014/main" id="{2485B7ED-E7D3-A612-44EA-FD9FD2627EC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076190" y="1698677"/>
            <a:ext cx="3106787" cy="3106787"/>
          </a:xfrm>
          <a:prstGeom prst="rect">
            <a:avLst/>
          </a:prstGeom>
          <a:solidFill>
            <a:srgbClr val="FFFFFF"/>
          </a:solidFill>
        </p:spPr>
      </p:pic>
    </p:spTree>
    <p:extLst>
      <p:ext uri="{BB962C8B-B14F-4D97-AF65-F5344CB8AC3E}">
        <p14:creationId xmlns:p14="http://schemas.microsoft.com/office/powerpoint/2010/main" val="1749126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2E1A83-00FE-4AE0-7AA2-50618C6965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Title 2">
            <a:extLst>
              <a:ext uri="{FF2B5EF4-FFF2-40B4-BE49-F238E27FC236}">
                <a16:creationId xmlns:a16="http://schemas.microsoft.com/office/drawing/2014/main" id="{1D274BBD-83FE-6067-E54D-EEF75926A58E}"/>
              </a:ext>
            </a:extLst>
          </p:cNvPr>
          <p:cNvSpPr txBox="1">
            <a:spLocks/>
          </p:cNvSpPr>
          <p:nvPr/>
        </p:nvSpPr>
        <p:spPr>
          <a:xfrm>
            <a:off x="902057" y="576756"/>
            <a:ext cx="8093075" cy="857250"/>
          </a:xfrm>
          <a:prstGeom prst="rect">
            <a:avLst/>
          </a:prstGeom>
        </p:spPr>
        <p:txBody>
          <a:bodyPr wrap="square" anchor="ctr">
            <a:normAutofit/>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Co-production</a:t>
            </a:r>
          </a:p>
        </p:txBody>
      </p:sp>
      <p:sp>
        <p:nvSpPr>
          <p:cNvPr id="4" name="Content Placeholder 1">
            <a:extLst>
              <a:ext uri="{FF2B5EF4-FFF2-40B4-BE49-F238E27FC236}">
                <a16:creationId xmlns:a16="http://schemas.microsoft.com/office/drawing/2014/main" id="{B8192604-C568-21C6-7847-EC4798B317BA}"/>
              </a:ext>
            </a:extLst>
          </p:cNvPr>
          <p:cNvSpPr txBox="1">
            <a:spLocks/>
          </p:cNvSpPr>
          <p:nvPr/>
        </p:nvSpPr>
        <p:spPr>
          <a:xfrm>
            <a:off x="768153" y="1605063"/>
            <a:ext cx="6401131" cy="4426086"/>
          </a:xfrm>
          <a:prstGeom prst="rect">
            <a:avLst/>
          </a:prstGeom>
        </p:spPr>
        <p:txBody>
          <a:bodyPr wrap="square"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The interviews and focus groups would not have been possible without adopting a collaborative approach with GATE Herts</a:t>
            </a:r>
            <a:b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b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GATE Herts recruited the interview participants, hosted and facilitated the interviews</a:t>
            </a:r>
            <a:b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b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The evaluation documentation was reviewed by GATE Herts and feedback was suggested to improve the outcomes of the evaluation</a:t>
            </a:r>
            <a:b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b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Some interview participants preferred to be interviewed by GATE Herts staff.</a:t>
            </a:r>
          </a:p>
        </p:txBody>
      </p:sp>
      <p:pic>
        <p:nvPicPr>
          <p:cNvPr id="5" name="Picture 2" descr="Scottish Co-production Network">
            <a:extLst>
              <a:ext uri="{FF2B5EF4-FFF2-40B4-BE49-F238E27FC236}">
                <a16:creationId xmlns:a16="http://schemas.microsoft.com/office/drawing/2014/main" id="{5CC91C3B-5C0E-26B8-AB1E-FA2FE8D4BF8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81158" y="1789889"/>
            <a:ext cx="3571333" cy="3392767"/>
          </a:xfrm>
          <a:prstGeom prst="rect">
            <a:avLst/>
          </a:prstGeom>
          <a:solidFill>
            <a:srgbClr val="FFFFFF"/>
          </a:solidFill>
        </p:spPr>
      </p:pic>
    </p:spTree>
    <p:extLst>
      <p:ext uri="{BB962C8B-B14F-4D97-AF65-F5344CB8AC3E}">
        <p14:creationId xmlns:p14="http://schemas.microsoft.com/office/powerpoint/2010/main" val="5540128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464AB18-34E0-D404-4847-45706772DEA3}"/>
              </a:ext>
            </a:extLst>
          </p:cNvPr>
          <p:cNvPicPr>
            <a:picLocks noChangeAspect="1"/>
          </p:cNvPicPr>
          <p:nvPr/>
        </p:nvPicPr>
        <p:blipFill rotWithShape="1">
          <a:blip r:embed="rId2"/>
          <a:srcRect l="13481"/>
          <a:stretch/>
        </p:blipFill>
        <p:spPr>
          <a:xfrm>
            <a:off x="6567796" y="1631224"/>
            <a:ext cx="2283057" cy="2467319"/>
          </a:xfrm>
          <a:prstGeom prst="rect">
            <a:avLst/>
          </a:prstGeom>
        </p:spPr>
      </p:pic>
      <p:pic>
        <p:nvPicPr>
          <p:cNvPr id="4" name="Picture 3">
            <a:extLst>
              <a:ext uri="{FF2B5EF4-FFF2-40B4-BE49-F238E27FC236}">
                <a16:creationId xmlns:a16="http://schemas.microsoft.com/office/drawing/2014/main" id="{A0AF5C46-DE60-4D63-94C2-417F97CA1E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3" cstate="email">
            <a:extLst>
              <a:ext uri="{28A0092B-C50C-407E-A947-70E740481C1C}">
                <a14:useLocalDpi xmlns:a14="http://schemas.microsoft.com/office/drawing/2010/main"/>
              </a:ext>
            </a:extLst>
          </a:blip>
          <a:stretch>
            <a:fillRect/>
          </a:stretch>
        </p:blipFill>
        <p:spPr>
          <a:xfrm>
            <a:off x="10067540" y="5273035"/>
            <a:ext cx="2124460" cy="1584963"/>
          </a:xfrm>
          <a:prstGeom prst="rect">
            <a:avLst/>
          </a:prstGeom>
        </p:spPr>
      </p:pic>
      <p:sp>
        <p:nvSpPr>
          <p:cNvPr id="6" name="Subtitle 2">
            <a:extLst>
              <a:ext uri="{FF2B5EF4-FFF2-40B4-BE49-F238E27FC236}">
                <a16:creationId xmlns:a16="http://schemas.microsoft.com/office/drawing/2014/main" id="{0064571E-BA6D-4251-9520-605A5A58949E}"/>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461770" y="6369900"/>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Creating a cleaner, greener, healthier Hertfordshire</a:t>
            </a:r>
          </a:p>
        </p:txBody>
      </p:sp>
      <p:sp>
        <p:nvSpPr>
          <p:cNvPr id="5" name="Rectangle: Top Corners Rounded 4">
            <a:extLst>
              <a:ext uri="{FF2B5EF4-FFF2-40B4-BE49-F238E27FC236}">
                <a16:creationId xmlns:a16="http://schemas.microsoft.com/office/drawing/2014/main" id="{C2262C55-00E7-4EB6-B028-88918CDC0128}"/>
              </a:ext>
              <a:ext uri="{C183D7F6-B498-43B3-948B-1728B52AA6E4}">
                <adec:decorative xmlns:adec="http://schemas.microsoft.com/office/drawing/2017/decorative" val="1"/>
              </a:ext>
            </a:extLst>
          </p:cNvPr>
          <p:cNvSpPr/>
          <p:nvPr/>
        </p:nvSpPr>
        <p:spPr>
          <a:xfrm rot="5400000">
            <a:off x="3546155" y="-3111314"/>
            <a:ext cx="1297709" cy="8390021"/>
          </a:xfrm>
          <a:prstGeom prst="round2SameRect">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8" name="Title 1">
            <a:extLst>
              <a:ext uri="{FF2B5EF4-FFF2-40B4-BE49-F238E27FC236}">
                <a16:creationId xmlns:a16="http://schemas.microsoft.com/office/drawing/2014/main" id="{E1E8137B-67AE-46BC-975A-2925684A77D6}"/>
              </a:ext>
            </a:extLst>
          </p:cNvPr>
          <p:cNvSpPr txBox="1">
            <a:spLocks noGrp="1"/>
          </p:cNvSpPr>
          <p:nvPr>
            <p:ph type="title" idx="4294967295"/>
          </p:nvPr>
        </p:nvSpPr>
        <p:spPr>
          <a:xfrm>
            <a:off x="-2197231" y="5016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400" dirty="0"/>
              <a:t>Access to services</a:t>
            </a:r>
          </a:p>
        </p:txBody>
      </p:sp>
      <p:pic>
        <p:nvPicPr>
          <p:cNvPr id="2" name="Picture 1" descr="A group of colorful blocks&#10;&#10;Description automatically generated with low confidence">
            <a:extLst>
              <a:ext uri="{FF2B5EF4-FFF2-40B4-BE49-F238E27FC236}">
                <a16:creationId xmlns:a16="http://schemas.microsoft.com/office/drawing/2014/main" id="{166FF58D-A1AC-682A-F452-1F140FEB2700}"/>
              </a:ext>
            </a:extLst>
          </p:cNvPr>
          <p:cNvPicPr>
            <a:picLocks noChangeAspect="1"/>
          </p:cNvPicPr>
          <p:nvPr/>
        </p:nvPicPr>
        <p:blipFill>
          <a:blip r:embed="rId4"/>
          <a:stretch>
            <a:fillRect/>
          </a:stretch>
        </p:blipFill>
        <p:spPr>
          <a:xfrm>
            <a:off x="9267540" y="1916944"/>
            <a:ext cx="1772344" cy="1772344"/>
          </a:xfrm>
          <a:prstGeom prst="rect">
            <a:avLst/>
          </a:prstGeom>
        </p:spPr>
      </p:pic>
      <p:sp>
        <p:nvSpPr>
          <p:cNvPr id="3" name="Title 25">
            <a:extLst>
              <a:ext uri="{FF2B5EF4-FFF2-40B4-BE49-F238E27FC236}">
                <a16:creationId xmlns:a16="http://schemas.microsoft.com/office/drawing/2014/main" id="{FA7DE78D-B65D-60FC-16E0-759AB7F99A1D}"/>
              </a:ext>
            </a:extLst>
          </p:cNvPr>
          <p:cNvSpPr txBox="1">
            <a:spLocks/>
          </p:cNvSpPr>
          <p:nvPr/>
        </p:nvSpPr>
        <p:spPr>
          <a:xfrm>
            <a:off x="9020832" y="436421"/>
            <a:ext cx="2265761" cy="1463318"/>
          </a:xfrm>
          <a:prstGeom prst="rect">
            <a:avLst/>
          </a:prstGeom>
          <a:ln w="28575">
            <a:solidFill>
              <a:schemeClr val="tx1"/>
            </a:solidFill>
          </a:ln>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enorite Bold"/>
                <a:ea typeface="+mj-ea"/>
                <a:cs typeface="+mj-cs"/>
              </a:rPr>
              <a:t>Building Blocks</a:t>
            </a:r>
          </a:p>
        </p:txBody>
      </p:sp>
      <p:graphicFrame>
        <p:nvGraphicFramePr>
          <p:cNvPr id="10" name="Diagram 9">
            <a:extLst>
              <a:ext uri="{FF2B5EF4-FFF2-40B4-BE49-F238E27FC236}">
                <a16:creationId xmlns:a16="http://schemas.microsoft.com/office/drawing/2014/main" id="{E3307A95-1350-BB07-951E-91F402EE6D6A}"/>
              </a:ext>
            </a:extLst>
          </p:cNvPr>
          <p:cNvGraphicFramePr/>
          <p:nvPr/>
        </p:nvGraphicFramePr>
        <p:xfrm>
          <a:off x="905407" y="1631224"/>
          <a:ext cx="6784226" cy="41397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1" name="Diagram 10">
            <a:extLst>
              <a:ext uri="{FF2B5EF4-FFF2-40B4-BE49-F238E27FC236}">
                <a16:creationId xmlns:a16="http://schemas.microsoft.com/office/drawing/2014/main" id="{6407310A-338D-F13C-CF21-A20ABFBDE96C}"/>
              </a:ext>
            </a:extLst>
          </p:cNvPr>
          <p:cNvGraphicFramePr/>
          <p:nvPr/>
        </p:nvGraphicFramePr>
        <p:xfrm>
          <a:off x="7134976" y="3429000"/>
          <a:ext cx="4510724" cy="334188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2" name="Picture 2" descr="Fear of mental health stigma among 'significant minority' of global workers">
            <a:extLst>
              <a:ext uri="{FF2B5EF4-FFF2-40B4-BE49-F238E27FC236}">
                <a16:creationId xmlns:a16="http://schemas.microsoft.com/office/drawing/2014/main" id="{5CAD960C-7572-1BFD-1F51-2BBCE6F3169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40463" y="5421750"/>
            <a:ext cx="1962029" cy="1214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095252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B32A17-B013-58E1-846F-B287480B25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Rectangle 6">
            <a:extLst>
              <a:ext uri="{FF2B5EF4-FFF2-40B4-BE49-F238E27FC236}">
                <a16:creationId xmlns:a16="http://schemas.microsoft.com/office/drawing/2014/main" id="{247C1682-6382-A992-4AAA-3BA1E821700F}"/>
              </a:ext>
            </a:extLst>
          </p:cNvPr>
          <p:cNvSpPr txBox="1">
            <a:spLocks noChangeArrowheads="1"/>
          </p:cNvSpPr>
          <p:nvPr/>
        </p:nvSpPr>
        <p:spPr>
          <a:xfrm>
            <a:off x="820859" y="524108"/>
            <a:ext cx="8093075" cy="857250"/>
          </a:xfrm>
          <a:prstGeom prst="rect">
            <a:avLst/>
          </a:prstGeom>
          <a:solidFill>
            <a:schemeClr val="bg1"/>
          </a:solidFill>
        </p:spPr>
        <p:txBody>
          <a:bodyPr vert="horz" wrap="square" lIns="91440" tIns="45720" rIns="91440" bIns="45720" numCol="1" anchor="ctr" anchorCtr="0" compatLnSpc="1">
            <a:prstTxWarp prst="textNoShape">
              <a:avLst/>
            </a:prstTxWarp>
            <a:normAutofit/>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Demographics</a:t>
            </a:r>
          </a:p>
        </p:txBody>
      </p:sp>
      <p:sp>
        <p:nvSpPr>
          <p:cNvPr id="4" name="Rectangle 7">
            <a:extLst>
              <a:ext uri="{FF2B5EF4-FFF2-40B4-BE49-F238E27FC236}">
                <a16:creationId xmlns:a16="http://schemas.microsoft.com/office/drawing/2014/main" id="{B1575E78-6610-9B9F-ADA4-AD33F05F9542}"/>
              </a:ext>
            </a:extLst>
          </p:cNvPr>
          <p:cNvSpPr txBox="1">
            <a:spLocks noChangeArrowheads="1"/>
          </p:cNvSpPr>
          <p:nvPr/>
        </p:nvSpPr>
        <p:spPr bwMode="auto">
          <a:xfrm>
            <a:off x="685557" y="1605714"/>
            <a:ext cx="6892290" cy="4464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fontScale="92500"/>
          </a:bodyPr>
          <a:lstStyle>
            <a:lvl1pPr marL="203597" indent="-203597" algn="l" rtl="0" eaLnBrk="1" fontAlgn="base" hangingPunct="1">
              <a:lnSpc>
                <a:spcPct val="95000"/>
              </a:lnSpc>
              <a:spcBef>
                <a:spcPct val="30000"/>
              </a:spcBef>
              <a:spcAft>
                <a:spcPct val="0"/>
              </a:spcAft>
              <a:buSzPct val="125000"/>
              <a:buChar char="•"/>
              <a:defRPr sz="2100">
                <a:solidFill>
                  <a:schemeClr val="tx1"/>
                </a:solidFill>
                <a:latin typeface="+mn-lt"/>
                <a:ea typeface="+mn-ea"/>
                <a:cs typeface="+mn-cs"/>
              </a:defRPr>
            </a:lvl1pPr>
            <a:lvl2pPr marL="614363" indent="-210741" algn="l" rtl="0" eaLnBrk="1" fontAlgn="base" hangingPunct="1">
              <a:lnSpc>
                <a:spcPct val="95000"/>
              </a:lnSpc>
              <a:spcBef>
                <a:spcPct val="30000"/>
              </a:spcBef>
              <a:spcAft>
                <a:spcPct val="0"/>
              </a:spcAft>
              <a:buFont typeface="Arial" charset="0"/>
              <a:buChar char="–"/>
              <a:defRPr sz="2100">
                <a:solidFill>
                  <a:schemeClr val="tx1"/>
                </a:solidFill>
                <a:latin typeface="+mn-lt"/>
                <a:cs typeface="+mn-cs"/>
              </a:defRPr>
            </a:lvl2pPr>
            <a:lvl3pPr marL="920354" indent="-171450" algn="l" rtl="0" eaLnBrk="1" fontAlgn="base" hangingPunct="1">
              <a:lnSpc>
                <a:spcPct val="95000"/>
              </a:lnSpc>
              <a:spcBef>
                <a:spcPct val="30000"/>
              </a:spcBef>
              <a:spcAft>
                <a:spcPct val="0"/>
              </a:spcAft>
              <a:buSzPct val="125000"/>
              <a:buChar char="•"/>
              <a:defRPr sz="1800">
                <a:solidFill>
                  <a:schemeClr val="tx1"/>
                </a:solidFill>
                <a:latin typeface="+mn-lt"/>
                <a:cs typeface="+mn-cs"/>
              </a:defRPr>
            </a:lvl3pPr>
            <a:lvl4pPr marL="1226344" indent="-171450" algn="l" rtl="0" eaLnBrk="1" fontAlgn="base" hangingPunct="1">
              <a:lnSpc>
                <a:spcPct val="95000"/>
              </a:lnSpc>
              <a:spcBef>
                <a:spcPct val="30000"/>
              </a:spcBef>
              <a:spcAft>
                <a:spcPct val="0"/>
              </a:spcAft>
              <a:buChar char="–"/>
              <a:defRPr sz="1500">
                <a:solidFill>
                  <a:schemeClr val="tx1"/>
                </a:solidFill>
                <a:latin typeface="+mn-lt"/>
                <a:cs typeface="+mn-cs"/>
              </a:defRPr>
            </a:lvl4pPr>
            <a:lvl5pPr marL="15430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5pPr>
            <a:lvl6pPr marL="18859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6pPr>
            <a:lvl7pPr marL="22288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7pPr>
            <a:lvl8pPr marL="25717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8pPr>
            <a:lvl9pPr marL="29146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9pPr>
          </a:lstStyle>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The suggested sample size for the study was twenty participants from the GRT communities (from a wide range of backgrounds - purposive sampling)</a:t>
            </a:r>
            <a:b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b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Seventeen participants were interviewed (15 face to face; 2 via WhatsApp)</a:t>
            </a:r>
            <a:b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b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Participants - Fourteen woman and three men </a:t>
            </a:r>
            <a:b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b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Age range - 18-65 years old</a:t>
            </a:r>
            <a:b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br>
            <a:endPar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2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Two participants were disabled, and one was a pensioner.</a:t>
            </a:r>
          </a:p>
          <a:p>
            <a:pPr marL="0" marR="0" lvl="0" indent="0" algn="l" defTabSz="914400" rtl="0" eaLnBrk="1" fontAlgn="base" latinLnBrk="0" hangingPunct="1">
              <a:lnSpc>
                <a:spcPct val="95000"/>
              </a:lnSpc>
              <a:spcBef>
                <a:spcPct val="30000"/>
              </a:spcBef>
              <a:spcAft>
                <a:spcPct val="0"/>
              </a:spcAft>
              <a:buClrTx/>
              <a:buSzPct val="125000"/>
              <a:buFontTx/>
              <a:buNone/>
              <a:tabLst/>
              <a:defRPr/>
            </a:pPr>
            <a:endParaRPr kumimoji="0" lang="en-GB" sz="2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2" descr="Demographic Icons - Free SVG &amp; PNG Demographic Images - Noun Project">
            <a:extLst>
              <a:ext uri="{FF2B5EF4-FFF2-40B4-BE49-F238E27FC236}">
                <a16:creationId xmlns:a16="http://schemas.microsoft.com/office/drawing/2014/main" id="{DB170180-596D-DBDB-A634-4946DBB2F7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832013" y="1857607"/>
            <a:ext cx="3521787" cy="3521787"/>
          </a:xfrm>
          <a:prstGeom prst="rect">
            <a:avLst/>
          </a:prstGeom>
          <a:solidFill>
            <a:schemeClr val="accent1"/>
          </a:solidFill>
        </p:spPr>
      </p:pic>
    </p:spTree>
    <p:extLst>
      <p:ext uri="{BB962C8B-B14F-4D97-AF65-F5344CB8AC3E}">
        <p14:creationId xmlns:p14="http://schemas.microsoft.com/office/powerpoint/2010/main" val="350441275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1CA8AF3-C2F5-8AD0-7F5A-225CD10224BC}"/>
              </a:ext>
            </a:extLst>
          </p:cNvPr>
          <p:cNvSpPr txBox="1">
            <a:spLocks/>
          </p:cNvSpPr>
          <p:nvPr/>
        </p:nvSpPr>
        <p:spPr>
          <a:xfrm>
            <a:off x="838200" y="171162"/>
            <a:ext cx="2840182" cy="2371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Light" panose="020F0302020204030204"/>
                <a:ea typeface="+mj-ea"/>
                <a:cs typeface="+mj-cs"/>
              </a:rPr>
              <a:t>Demographics</a:t>
            </a:r>
          </a:p>
        </p:txBody>
      </p:sp>
      <p:sp>
        <p:nvSpPr>
          <p:cNvPr id="5" name="Title 4">
            <a:extLst>
              <a:ext uri="{FF2B5EF4-FFF2-40B4-BE49-F238E27FC236}">
                <a16:creationId xmlns:a16="http://schemas.microsoft.com/office/drawing/2014/main" id="{86CD648F-D32E-3430-882C-FCFE38AE2E4C}"/>
              </a:ext>
            </a:extLst>
          </p:cNvPr>
          <p:cNvSpPr>
            <a:spLocks noGrp="1"/>
          </p:cNvSpPr>
          <p:nvPr>
            <p:ph type="title"/>
          </p:nvPr>
        </p:nvSpPr>
        <p:spPr>
          <a:xfrm>
            <a:off x="292172" y="1018700"/>
            <a:ext cx="3501615" cy="676072"/>
          </a:xfrm>
        </p:spPr>
        <p:txBody>
          <a:bodyPr>
            <a:normAutofit/>
          </a:bodyPr>
          <a:lstStyle/>
          <a:p>
            <a:r>
              <a:rPr lang="en-GB" sz="4000" dirty="0"/>
              <a:t>Demographics</a:t>
            </a:r>
          </a:p>
        </p:txBody>
      </p:sp>
      <p:sp>
        <p:nvSpPr>
          <p:cNvPr id="2" name="Slide Number Placeholder 1">
            <a:extLst>
              <a:ext uri="{FF2B5EF4-FFF2-40B4-BE49-F238E27FC236}">
                <a16:creationId xmlns:a16="http://schemas.microsoft.com/office/drawing/2014/main" id="{972025E7-1555-3286-2A0D-078017B65BD3}"/>
              </a:ext>
            </a:extLst>
          </p:cNvPr>
          <p:cNvSpPr>
            <a:spLocks noGrp="1"/>
          </p:cNvSpPr>
          <p:nvPr>
            <p:ph type="sldNum" sz="quarter" idx="12"/>
          </p:nvPr>
        </p:nvSpPr>
        <p:spPr>
          <a:noFill/>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8EA4416-F331-4059-B1E1-CFB0BC879A87}" type="slidenum">
              <a:rPr kumimoji="0" lang="en-US" sz="1200" b="1"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61</a:t>
            </a:fld>
            <a:endParaRPr kumimoji="0" lang="en-US" sz="1200" b="1"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aphicFrame>
        <p:nvGraphicFramePr>
          <p:cNvPr id="4" name="Table 3">
            <a:extLst>
              <a:ext uri="{FF2B5EF4-FFF2-40B4-BE49-F238E27FC236}">
                <a16:creationId xmlns:a16="http://schemas.microsoft.com/office/drawing/2014/main" id="{E5E15B6C-B002-9DAC-50D8-6300645D3F14}"/>
              </a:ext>
            </a:extLst>
          </p:cNvPr>
          <p:cNvGraphicFramePr>
            <a:graphicFrameLocks noGrp="1"/>
          </p:cNvGraphicFramePr>
          <p:nvPr/>
        </p:nvGraphicFramePr>
        <p:xfrm>
          <a:off x="4086225" y="605381"/>
          <a:ext cx="7347539" cy="5103472"/>
        </p:xfrm>
        <a:graphic>
          <a:graphicData uri="http://schemas.openxmlformats.org/drawingml/2006/table">
            <a:tbl>
              <a:tblPr firstRow="1" firstCol="1" bandRow="1">
                <a:noFill/>
                <a:tableStyleId>{5C22544A-7EE6-4342-B048-85BDC9FD1C3A}</a:tableStyleId>
              </a:tblPr>
              <a:tblGrid>
                <a:gridCol w="1085695">
                  <a:extLst>
                    <a:ext uri="{9D8B030D-6E8A-4147-A177-3AD203B41FA5}">
                      <a16:colId xmlns:a16="http://schemas.microsoft.com/office/drawing/2014/main" val="969080600"/>
                    </a:ext>
                  </a:extLst>
                </a:gridCol>
                <a:gridCol w="2143886">
                  <a:extLst>
                    <a:ext uri="{9D8B030D-6E8A-4147-A177-3AD203B41FA5}">
                      <a16:colId xmlns:a16="http://schemas.microsoft.com/office/drawing/2014/main" val="4200728680"/>
                    </a:ext>
                  </a:extLst>
                </a:gridCol>
                <a:gridCol w="757758">
                  <a:extLst>
                    <a:ext uri="{9D8B030D-6E8A-4147-A177-3AD203B41FA5}">
                      <a16:colId xmlns:a16="http://schemas.microsoft.com/office/drawing/2014/main" val="1336356405"/>
                    </a:ext>
                  </a:extLst>
                </a:gridCol>
                <a:gridCol w="1207404">
                  <a:extLst>
                    <a:ext uri="{9D8B030D-6E8A-4147-A177-3AD203B41FA5}">
                      <a16:colId xmlns:a16="http://schemas.microsoft.com/office/drawing/2014/main" val="624942542"/>
                    </a:ext>
                  </a:extLst>
                </a:gridCol>
                <a:gridCol w="894680">
                  <a:extLst>
                    <a:ext uri="{9D8B030D-6E8A-4147-A177-3AD203B41FA5}">
                      <a16:colId xmlns:a16="http://schemas.microsoft.com/office/drawing/2014/main" val="140046173"/>
                    </a:ext>
                  </a:extLst>
                </a:gridCol>
                <a:gridCol w="1258116">
                  <a:extLst>
                    <a:ext uri="{9D8B030D-6E8A-4147-A177-3AD203B41FA5}">
                      <a16:colId xmlns:a16="http://schemas.microsoft.com/office/drawing/2014/main" val="986007697"/>
                    </a:ext>
                  </a:extLst>
                </a:gridCol>
              </a:tblGrid>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AGE RANGE</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4472C4"/>
                    </a:solidFill>
                  </a:tcPr>
                </a:tc>
                <a:tc>
                  <a:txBody>
                    <a:bodyPr/>
                    <a:lstStyle/>
                    <a:p>
                      <a:r>
                        <a:rPr lang="en-GB" sz="1200" b="1" cap="none" spc="0" dirty="0">
                          <a:solidFill>
                            <a:srgbClr val="FFFFFF"/>
                          </a:solidFill>
                          <a:effectLst/>
                          <a:latin typeface="Segoe UI" panose="020B0502040204020203" pitchFamily="34" charset="0"/>
                          <a:cs typeface="Segoe UI" panose="020B0502040204020203" pitchFamily="34" charset="0"/>
                        </a:rPr>
                        <a:t>Housing Status</a:t>
                      </a:r>
                      <a:endParaRPr lang="en-GB" sz="1200" b="1" cap="none" spc="0" dirty="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4472C4"/>
                    </a:solidFill>
                  </a:tcPr>
                </a:tc>
                <a:tc>
                  <a:txBody>
                    <a:bodyPr/>
                    <a:lstStyle/>
                    <a:p>
                      <a:r>
                        <a:rPr lang="en-GB" sz="1200" b="1" cap="none" spc="0" dirty="0">
                          <a:solidFill>
                            <a:srgbClr val="FFFFFF"/>
                          </a:solidFill>
                          <a:effectLst/>
                          <a:latin typeface="Segoe UI" panose="020B0502040204020203" pitchFamily="34" charset="0"/>
                          <a:cs typeface="Segoe UI" panose="020B0502040204020203" pitchFamily="34" charset="0"/>
                        </a:rPr>
                        <a:t>Gender</a:t>
                      </a:r>
                      <a:endParaRPr lang="en-GB" sz="1200" b="1" cap="none" spc="0" dirty="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4472C4"/>
                    </a:solidFill>
                  </a:tcPr>
                </a:tc>
                <a:tc>
                  <a:txBody>
                    <a:bodyPr/>
                    <a:lstStyle/>
                    <a:p>
                      <a:r>
                        <a:rPr lang="en-GB" sz="1200" b="1" cap="none" spc="0" dirty="0">
                          <a:solidFill>
                            <a:srgbClr val="FFFFFF"/>
                          </a:solidFill>
                          <a:effectLst/>
                          <a:latin typeface="Segoe UI" panose="020B0502040204020203" pitchFamily="34" charset="0"/>
                          <a:cs typeface="Segoe UI" panose="020B0502040204020203" pitchFamily="34" charset="0"/>
                        </a:rPr>
                        <a:t>Ethnicity</a:t>
                      </a:r>
                      <a:endParaRPr lang="en-GB" sz="1200" b="1" cap="none" spc="0" dirty="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4472C4"/>
                    </a:solidFill>
                  </a:tcPr>
                </a:tc>
                <a:tc>
                  <a:txBody>
                    <a:bodyPr/>
                    <a:lstStyle/>
                    <a:p>
                      <a:r>
                        <a:rPr lang="en-GB" sz="1200" b="1" cap="none" spc="0" dirty="0">
                          <a:solidFill>
                            <a:srgbClr val="FFFFFF"/>
                          </a:solidFill>
                          <a:effectLst/>
                          <a:latin typeface="Segoe UI" panose="020B0502040204020203" pitchFamily="34" charset="0"/>
                          <a:cs typeface="Segoe UI" panose="020B0502040204020203" pitchFamily="34" charset="0"/>
                        </a:rPr>
                        <a:t>Other</a:t>
                      </a:r>
                      <a:endParaRPr lang="en-GB" sz="1200" b="1" cap="none" spc="0" dirty="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4472C4"/>
                    </a:solidFill>
                  </a:tcPr>
                </a:tc>
                <a:tc>
                  <a:txBody>
                    <a:bodyPr/>
                    <a:lstStyle/>
                    <a:p>
                      <a:r>
                        <a:rPr lang="en-GB" sz="1200" b="1" cap="none" spc="0" dirty="0">
                          <a:solidFill>
                            <a:srgbClr val="FFFFFF"/>
                          </a:solidFill>
                          <a:effectLst/>
                          <a:latin typeface="Segoe UI" panose="020B0502040204020203" pitchFamily="34" charset="0"/>
                          <a:cs typeface="Segoe UI" panose="020B0502040204020203" pitchFamily="34" charset="0"/>
                        </a:rPr>
                        <a:t>Interview type</a:t>
                      </a:r>
                      <a:endParaRPr lang="en-GB" sz="1200" b="1" cap="none" spc="0" dirty="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4472C4"/>
                    </a:solidFill>
                  </a:tcPr>
                </a:tc>
                <a:extLst>
                  <a:ext uri="{0D108BD9-81ED-4DB2-BD59-A6C34878D82A}">
                    <a16:rowId xmlns:a16="http://schemas.microsoft.com/office/drawing/2014/main" val="880065854"/>
                  </a:ext>
                </a:extLst>
              </a:tr>
              <a:tr h="318967">
                <a:tc>
                  <a:txBody>
                    <a:bodyPr/>
                    <a:lstStyle/>
                    <a:p>
                      <a:r>
                        <a:rPr lang="en-GB" sz="1200" b="1" cap="none" spc="0" dirty="0">
                          <a:solidFill>
                            <a:srgbClr val="FFFFFF"/>
                          </a:solidFill>
                          <a:effectLst/>
                          <a:latin typeface="Segoe UI" panose="020B0502040204020203" pitchFamily="34" charset="0"/>
                          <a:cs typeface="Segoe UI" panose="020B0502040204020203" pitchFamily="34" charset="0"/>
                        </a:rPr>
                        <a:t>60-65</a:t>
                      </a:r>
                      <a:endParaRPr lang="en-GB" sz="1200" b="1" cap="none" spc="0" dirty="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Private Site</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Romany</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Pensioner</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extLst>
                  <a:ext uri="{0D108BD9-81ED-4DB2-BD59-A6C34878D82A}">
                    <a16:rowId xmlns:a16="http://schemas.microsoft.com/office/drawing/2014/main" val="3490196880"/>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35-40</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Private Site </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Romany</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Disabled</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extLst>
                  <a:ext uri="{0D108BD9-81ED-4DB2-BD59-A6C34878D82A}">
                    <a16:rowId xmlns:a16="http://schemas.microsoft.com/office/drawing/2014/main" val="3350718994"/>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30-35</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Housed</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Irish Traveller</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extLst>
                  <a:ext uri="{0D108BD9-81ED-4DB2-BD59-A6C34878D82A}">
                    <a16:rowId xmlns:a16="http://schemas.microsoft.com/office/drawing/2014/main" val="3478431603"/>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25-30</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Housed</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Irish Traveller</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extLst>
                  <a:ext uri="{0D108BD9-81ED-4DB2-BD59-A6C34878D82A}">
                    <a16:rowId xmlns:a16="http://schemas.microsoft.com/office/drawing/2014/main" val="427248502"/>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55-60</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Homeless/Roadside</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M</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Romany</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Disabled</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extLst>
                  <a:ext uri="{0D108BD9-81ED-4DB2-BD59-A6C34878D82A}">
                    <a16:rowId xmlns:a16="http://schemas.microsoft.com/office/drawing/2014/main" val="3366817853"/>
                  </a:ext>
                </a:extLst>
              </a:tr>
              <a:tr h="318967">
                <a:tc>
                  <a:txBody>
                    <a:bodyPr/>
                    <a:lstStyle/>
                    <a:p>
                      <a:r>
                        <a:rPr lang="en-GB" sz="1200" b="1" cap="none" spc="0" dirty="0">
                          <a:solidFill>
                            <a:srgbClr val="FFFFFF"/>
                          </a:solidFill>
                          <a:effectLst/>
                          <a:latin typeface="Segoe UI" panose="020B0502040204020203" pitchFamily="34" charset="0"/>
                          <a:cs typeface="Segoe UI" panose="020B0502040204020203" pitchFamily="34" charset="0"/>
                        </a:rPr>
                        <a:t>60-65</a:t>
                      </a:r>
                      <a:endParaRPr lang="en-GB" sz="1200" b="1" cap="none" spc="0" dirty="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Housed</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Romany</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extLst>
                  <a:ext uri="{0D108BD9-81ED-4DB2-BD59-A6C34878D82A}">
                    <a16:rowId xmlns:a16="http://schemas.microsoft.com/office/drawing/2014/main" val="2733867388"/>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25-30</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LA Site/ living with parents</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Mix/IT/R</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extLst>
                  <a:ext uri="{0D108BD9-81ED-4DB2-BD59-A6C34878D82A}">
                    <a16:rowId xmlns:a16="http://schemas.microsoft.com/office/drawing/2014/main" val="2058125512"/>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18-25</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LA Site/ living with parents</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Mix/IT/R</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extLst>
                  <a:ext uri="{0D108BD9-81ED-4DB2-BD59-A6C34878D82A}">
                    <a16:rowId xmlns:a16="http://schemas.microsoft.com/office/drawing/2014/main" val="3576287697"/>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35-40</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LA Site </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Romany</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extLst>
                  <a:ext uri="{0D108BD9-81ED-4DB2-BD59-A6C34878D82A}">
                    <a16:rowId xmlns:a16="http://schemas.microsoft.com/office/drawing/2014/main" val="1629030881"/>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18-25</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LA Site/ living with parents</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Mix/IT/R</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extLst>
                  <a:ext uri="{0D108BD9-81ED-4DB2-BD59-A6C34878D82A}">
                    <a16:rowId xmlns:a16="http://schemas.microsoft.com/office/drawing/2014/main" val="3933338426"/>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45-50</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LA Site</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M</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IT</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WhatsApp</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extLst>
                  <a:ext uri="{0D108BD9-81ED-4DB2-BD59-A6C34878D82A}">
                    <a16:rowId xmlns:a16="http://schemas.microsoft.com/office/drawing/2014/main" val="2179439502"/>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45-50</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LA Site </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Romany</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extLst>
                  <a:ext uri="{0D108BD9-81ED-4DB2-BD59-A6C34878D82A}">
                    <a16:rowId xmlns:a16="http://schemas.microsoft.com/office/drawing/2014/main" val="1322932146"/>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18-25</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LA Site/ living with parents</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Mix/IT/R</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lnB>
                    <a:solidFill>
                      <a:srgbClr val="D4D9EC">
                        <a:alpha val="14902"/>
                      </a:srgbClr>
                    </a:solidFill>
                  </a:tcPr>
                </a:tc>
                <a:extLst>
                  <a:ext uri="{0D108BD9-81ED-4DB2-BD59-A6C34878D82A}">
                    <a16:rowId xmlns:a16="http://schemas.microsoft.com/office/drawing/2014/main" val="2224372302"/>
                  </a:ext>
                </a:extLst>
              </a:tr>
              <a:tr h="318967">
                <a:tc>
                  <a:txBody>
                    <a:bodyPr/>
                    <a:lstStyle/>
                    <a:p>
                      <a:r>
                        <a:rPr lang="en-GB" sz="1200" b="1" cap="none" spc="0">
                          <a:solidFill>
                            <a:srgbClr val="FFFFFF"/>
                          </a:solidFill>
                          <a:effectLst/>
                          <a:latin typeface="Segoe UI" panose="020B0502040204020203" pitchFamily="34" charset="0"/>
                          <a:cs typeface="Segoe UI" panose="020B0502040204020203" pitchFamily="34" charset="0"/>
                        </a:rPr>
                        <a:t>25-30</a:t>
                      </a:r>
                      <a:endParaRPr lang="en-GB" sz="1200" b="1" cap="none" spc="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4472C4"/>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LA Site</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F</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Romany</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cap="none" spc="0" dirty="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In person</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12700" cmpd="sng">
                      <a:noFill/>
                      <a:prstDash val="solid"/>
                    </a:lnR>
                    <a:lnT w="38100" cap="flat" cmpd="sng" algn="ctr">
                      <a:solidFill>
                        <a:srgbClr val="FFFFFF"/>
                      </a:solidFill>
                      <a:prstDash val="solid"/>
                    </a:lnT>
                    <a:lnB w="38100" cap="flat" cmpd="sng" algn="ctr">
                      <a:solidFill>
                        <a:srgbClr val="FFFFFF"/>
                      </a:solidFill>
                      <a:prstDash val="solid"/>
                    </a:lnB>
                    <a:solidFill>
                      <a:srgbClr val="D4D9EC"/>
                    </a:solidFill>
                  </a:tcPr>
                </a:tc>
                <a:extLst>
                  <a:ext uri="{0D108BD9-81ED-4DB2-BD59-A6C34878D82A}">
                    <a16:rowId xmlns:a16="http://schemas.microsoft.com/office/drawing/2014/main" val="4180891127"/>
                  </a:ext>
                </a:extLst>
              </a:tr>
              <a:tr h="318967">
                <a:tc>
                  <a:txBody>
                    <a:bodyPr/>
                    <a:lstStyle/>
                    <a:p>
                      <a:r>
                        <a:rPr lang="en-GB" sz="1200" b="1" cap="none" spc="0" dirty="0">
                          <a:solidFill>
                            <a:srgbClr val="FFFFFF"/>
                          </a:solidFill>
                          <a:effectLst/>
                          <a:latin typeface="Segoe UI" panose="020B0502040204020203" pitchFamily="34" charset="0"/>
                          <a:cs typeface="Segoe UI" panose="020B0502040204020203" pitchFamily="34" charset="0"/>
                        </a:rPr>
                        <a:t>25-30</a:t>
                      </a:r>
                      <a:endParaRPr lang="en-GB" sz="1200" b="1" cap="none" spc="0" dirty="0">
                        <a:solidFill>
                          <a:srgbClr val="FFFFFF"/>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noFill/>
                      <a:prstDash val="solid"/>
                    </a:lnB>
                    <a:solidFill>
                      <a:srgbClr val="4472C4"/>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Unauthorised site</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M</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D4D9EC">
                        <a:alpha val="14902"/>
                      </a:srgbClr>
                    </a:solidFill>
                  </a:tcPr>
                </a:tc>
                <a:tc>
                  <a:txBody>
                    <a:bodyPr/>
                    <a:lstStyle/>
                    <a:p>
                      <a:r>
                        <a:rPr lang="en-GB" sz="1200" b="1" cap="none" spc="0">
                          <a:solidFill>
                            <a:schemeClr val="tx1">
                              <a:lumMod val="85000"/>
                              <a:lumOff val="15000"/>
                            </a:schemeClr>
                          </a:solidFill>
                          <a:effectLst/>
                          <a:latin typeface="Segoe UI" panose="020B0502040204020203" pitchFamily="34" charset="0"/>
                          <a:cs typeface="Segoe UI" panose="020B0502040204020203" pitchFamily="34" charset="0"/>
                        </a:rPr>
                        <a:t>Romany</a:t>
                      </a:r>
                      <a:endParaRPr lang="en-GB" sz="1200" b="1"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D4D9EC">
                        <a:alpha val="14902"/>
                      </a:srgbClr>
                    </a:solidFill>
                  </a:tcPr>
                </a:tc>
                <a:tc>
                  <a:txBody>
                    <a:bodyPr/>
                    <a:lstStyle/>
                    <a:p>
                      <a:r>
                        <a:rPr lang="en-GB" sz="1200" cap="none" spc="0">
                          <a:solidFill>
                            <a:schemeClr val="tx1">
                              <a:lumMod val="85000"/>
                              <a:lumOff val="15000"/>
                            </a:schemeClr>
                          </a:solidFill>
                          <a:effectLst/>
                          <a:latin typeface="Segoe UI" panose="020B0502040204020203" pitchFamily="34" charset="0"/>
                          <a:cs typeface="Segoe UI" panose="020B0502040204020203" pitchFamily="34" charset="0"/>
                        </a:rPr>
                        <a:t> </a:t>
                      </a:r>
                      <a:endParaRPr lang="en-GB" sz="1200" cap="none" spc="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12700" cmpd="sng">
                      <a:noFill/>
                      <a:prstDash val="solid"/>
                    </a:lnB>
                    <a:solidFill>
                      <a:srgbClr val="D4D9EC">
                        <a:alpha val="14902"/>
                      </a:srgbClr>
                    </a:solidFill>
                  </a:tcPr>
                </a:tc>
                <a:tc>
                  <a:txBody>
                    <a:bodyPr/>
                    <a:lstStyle/>
                    <a:p>
                      <a:r>
                        <a:rPr lang="en-GB" sz="1200" b="1" cap="none" spc="0" dirty="0">
                          <a:solidFill>
                            <a:schemeClr val="tx1">
                              <a:lumMod val="85000"/>
                              <a:lumOff val="15000"/>
                            </a:schemeClr>
                          </a:solidFill>
                          <a:effectLst/>
                          <a:latin typeface="Segoe UI" panose="020B0502040204020203" pitchFamily="34" charset="0"/>
                          <a:cs typeface="Segoe UI" panose="020B0502040204020203" pitchFamily="34" charset="0"/>
                        </a:rPr>
                        <a:t>WhatsApp</a:t>
                      </a:r>
                      <a:endParaRPr lang="en-GB" sz="1200" b="1" cap="none" spc="0" dirty="0">
                        <a:solidFill>
                          <a:schemeClr val="tx1">
                            <a:lumMod val="85000"/>
                            <a:lumOff val="15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84595" marR="50757" marT="50757" marB="50757" anchor="b">
                    <a:lnL w="38100" cap="flat" cmpd="sng" algn="ctr">
                      <a:solidFill>
                        <a:srgbClr val="FFFFFF"/>
                      </a:solidFill>
                      <a:prstDash val="solid"/>
                    </a:lnL>
                    <a:lnR w="38100" cap="flat" cmpd="sng" algn="ctr">
                      <a:noFill/>
                      <a:prstDash val="solid"/>
                    </a:lnR>
                    <a:lnT w="38100" cap="flat" cmpd="sng" algn="ctr">
                      <a:solidFill>
                        <a:srgbClr val="FFFFFF"/>
                      </a:solidFill>
                      <a:prstDash val="solid"/>
                    </a:lnT>
                    <a:lnB w="12700" cmpd="sng">
                      <a:noFill/>
                      <a:prstDash val="solid"/>
                    </a:lnB>
                    <a:solidFill>
                      <a:srgbClr val="D4D9EC">
                        <a:alpha val="14902"/>
                      </a:srgbClr>
                    </a:solidFill>
                  </a:tcPr>
                </a:tc>
                <a:extLst>
                  <a:ext uri="{0D108BD9-81ED-4DB2-BD59-A6C34878D82A}">
                    <a16:rowId xmlns:a16="http://schemas.microsoft.com/office/drawing/2014/main" val="3750329967"/>
                  </a:ext>
                </a:extLst>
              </a:tr>
            </a:tbl>
          </a:graphicData>
        </a:graphic>
      </p:graphicFrame>
    </p:spTree>
    <p:extLst>
      <p:ext uri="{BB962C8B-B14F-4D97-AF65-F5344CB8AC3E}">
        <p14:creationId xmlns:p14="http://schemas.microsoft.com/office/powerpoint/2010/main" val="30954622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14D4E44-912B-6FAA-4687-70227327CEB8}"/>
              </a:ext>
            </a:extLst>
          </p:cNvPr>
          <p:cNvSpPr>
            <a:spLocks noGrp="1"/>
          </p:cNvSpPr>
          <p:nvPr>
            <p:ph type="title"/>
          </p:nvPr>
        </p:nvSpPr>
        <p:spPr/>
        <p:txBody>
          <a:bodyPr/>
          <a:lstStyle/>
          <a:p>
            <a:r>
              <a:rPr lang="en-GB" dirty="0"/>
              <a:t>Themes</a:t>
            </a:r>
          </a:p>
        </p:txBody>
      </p:sp>
      <p:sp>
        <p:nvSpPr>
          <p:cNvPr id="2" name="Slide Number Placeholder 1">
            <a:extLst>
              <a:ext uri="{FF2B5EF4-FFF2-40B4-BE49-F238E27FC236}">
                <a16:creationId xmlns:a16="http://schemas.microsoft.com/office/drawing/2014/main" id="{15A0727F-2207-38F3-CC7A-B2B33C23980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graphicFrame>
        <p:nvGraphicFramePr>
          <p:cNvPr id="15" name="TextBox 11">
            <a:extLst>
              <a:ext uri="{FF2B5EF4-FFF2-40B4-BE49-F238E27FC236}">
                <a16:creationId xmlns:a16="http://schemas.microsoft.com/office/drawing/2014/main" id="{D29528D8-3F6A-F66B-147D-1E528FDD4749}"/>
              </a:ext>
            </a:extLst>
          </p:cNvPr>
          <p:cNvGraphicFramePr/>
          <p:nvPr/>
        </p:nvGraphicFramePr>
        <p:xfrm>
          <a:off x="632085" y="1343138"/>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083327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27B219-96FD-5C83-0029-237B0B1346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Title 2">
            <a:extLst>
              <a:ext uri="{FF2B5EF4-FFF2-40B4-BE49-F238E27FC236}">
                <a16:creationId xmlns:a16="http://schemas.microsoft.com/office/drawing/2014/main" id="{A5FD839E-0733-4275-6D98-FD650FCCFB57}"/>
              </a:ext>
            </a:extLst>
          </p:cNvPr>
          <p:cNvSpPr txBox="1">
            <a:spLocks/>
          </p:cNvSpPr>
          <p:nvPr/>
        </p:nvSpPr>
        <p:spPr>
          <a:xfrm>
            <a:off x="592526" y="374717"/>
            <a:ext cx="8093075" cy="857250"/>
          </a:xfrm>
          <a:prstGeom prst="rect">
            <a:avLst/>
          </a:prstGeom>
        </p:spPr>
        <p:txBody>
          <a:bodyPr wrap="square" anchor="ctr">
            <a:normAutofit/>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Tradition and Culture</a:t>
            </a:r>
          </a:p>
        </p:txBody>
      </p:sp>
      <p:sp>
        <p:nvSpPr>
          <p:cNvPr id="4" name="Content Placeholder 1">
            <a:extLst>
              <a:ext uri="{FF2B5EF4-FFF2-40B4-BE49-F238E27FC236}">
                <a16:creationId xmlns:a16="http://schemas.microsoft.com/office/drawing/2014/main" id="{1F837201-6588-C050-E15F-F8EB80A60A24}"/>
              </a:ext>
            </a:extLst>
          </p:cNvPr>
          <p:cNvSpPr txBox="1">
            <a:spLocks/>
          </p:cNvSpPr>
          <p:nvPr/>
        </p:nvSpPr>
        <p:spPr>
          <a:xfrm>
            <a:off x="592526" y="1557899"/>
            <a:ext cx="5503474" cy="4621227"/>
          </a:xfrm>
          <a:prstGeom prst="rect">
            <a:avLst/>
          </a:prstGeom>
        </p:spPr>
        <p:txBody>
          <a:bodyPr wrap="square"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This theme explored GRT traditions, cultures and ways of life and how these have changed or evolved over time including barriers to travelling</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Women were seen as having a pivotal role in the communities which meant people would confide in them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Different generational mindsets especially around mental health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rPr>
              <a:t>Issues of unemployment, societal pressures, and energy poverty. Continued lack of trust in the outside world and a feeling of exclusion from society. Living on sites meant a lack of autonomy on making decisions in many areas.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p:txBody>
      </p:sp>
      <p:pic>
        <p:nvPicPr>
          <p:cNvPr id="5" name="Picture 2" descr="Travellers_Decorated_Caravan_6136023633-650x650-1">
            <a:extLst>
              <a:ext uri="{FF2B5EF4-FFF2-40B4-BE49-F238E27FC236}">
                <a16:creationId xmlns:a16="http://schemas.microsoft.com/office/drawing/2014/main" id="{BFAE989B-1AA7-E581-637C-42DC85E6CD52}"/>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933" r="29680" b="-3"/>
          <a:stretch/>
        </p:blipFill>
        <p:spPr bwMode="auto">
          <a:xfrm>
            <a:off x="6261164" y="1694570"/>
            <a:ext cx="5204278" cy="37705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1784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0639BE-A467-EDF0-EA52-434E65CCED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Rectangle 6">
            <a:extLst>
              <a:ext uri="{FF2B5EF4-FFF2-40B4-BE49-F238E27FC236}">
                <a16:creationId xmlns:a16="http://schemas.microsoft.com/office/drawing/2014/main" id="{D8AAF46B-6196-921B-65D5-5B95D180B70D}"/>
              </a:ext>
            </a:extLst>
          </p:cNvPr>
          <p:cNvSpPr txBox="1">
            <a:spLocks noChangeArrowheads="1"/>
          </p:cNvSpPr>
          <p:nvPr/>
        </p:nvSpPr>
        <p:spPr>
          <a:xfrm>
            <a:off x="954262" y="392969"/>
            <a:ext cx="9016659" cy="857250"/>
          </a:xfrm>
          <a:prstGeom prst="rect">
            <a:avLst/>
          </a:prstGeom>
        </p:spPr>
        <p:txBody>
          <a:bodyPr vert="horz" wrap="square" lIns="91440" tIns="45720" rIns="91440" bIns="45720" numCol="1" anchor="ctr" anchorCtr="0" compatLnSpc="1">
            <a:prstTxWarp prst="textNoShape">
              <a:avLst/>
            </a:prstTxWarp>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4400" b="0" i="0" u="none" strike="noStrike" kern="1200" cap="none" spc="0" normalizeH="0" baseline="0" noProof="0">
                <a:ln>
                  <a:noFill/>
                </a:ln>
                <a:solidFill>
                  <a:prstClr val="black"/>
                </a:solidFill>
                <a:effectLst/>
                <a:uLnTx/>
                <a:uFillTx/>
                <a:latin typeface="Bahnschrift" panose="020B0502040204020203" pitchFamily="34" charset="0"/>
                <a:ea typeface="+mj-ea"/>
                <a:cs typeface="+mj-cs"/>
              </a:rPr>
            </a:br>
            <a:r>
              <a:rPr kumimoji="0" lang="en-GB" sz="17600" b="1" i="0" u="none" strike="noStrike" kern="1200" cap="none" spc="0" normalizeH="0" baseline="0" noProof="0">
                <a:ln>
                  <a:noFill/>
                </a:ln>
                <a:solidFill>
                  <a:prstClr val="black"/>
                </a:solidFill>
                <a:effectLst/>
                <a:uLnTx/>
                <a:uFillTx/>
                <a:latin typeface="Bahnschrift" panose="020B0502040204020203" pitchFamily="34" charset="0"/>
                <a:ea typeface="+mj-ea"/>
                <a:cs typeface="+mj-cs"/>
              </a:rPr>
              <a:t>Tradition and Culture - quotes</a:t>
            </a:r>
            <a:endParaRPr kumimoji="0" lang="en-GB" altLang="en-US" sz="176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graphicFrame>
        <p:nvGraphicFramePr>
          <p:cNvPr id="4" name="TextBox 2">
            <a:extLst>
              <a:ext uri="{FF2B5EF4-FFF2-40B4-BE49-F238E27FC236}">
                <a16:creationId xmlns:a16="http://schemas.microsoft.com/office/drawing/2014/main" id="{3A00ABC1-945F-A4E2-BC09-E3511BEEE846}"/>
              </a:ext>
            </a:extLst>
          </p:cNvPr>
          <p:cNvGraphicFramePr/>
          <p:nvPr/>
        </p:nvGraphicFramePr>
        <p:xfrm>
          <a:off x="954262" y="1447137"/>
          <a:ext cx="10283476" cy="41606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301496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9D792AC-AC9A-F57D-7207-3265A73C99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Title 2">
            <a:extLst>
              <a:ext uri="{FF2B5EF4-FFF2-40B4-BE49-F238E27FC236}">
                <a16:creationId xmlns:a16="http://schemas.microsoft.com/office/drawing/2014/main" id="{96312F41-986E-CE34-0481-D28A2AD44419}"/>
              </a:ext>
            </a:extLst>
          </p:cNvPr>
          <p:cNvSpPr txBox="1">
            <a:spLocks/>
          </p:cNvSpPr>
          <p:nvPr/>
        </p:nvSpPr>
        <p:spPr>
          <a:xfrm>
            <a:off x="552618" y="483082"/>
            <a:ext cx="8130206" cy="692610"/>
          </a:xfrm>
          <a:prstGeom prst="rect">
            <a:avLst/>
          </a:prstGeom>
        </p:spPr>
        <p:txBody>
          <a:bodyPr wrap="square" anchor="b">
            <a:normAutofit fontScale="25000" lnSpcReduction="20000"/>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7600" b="0" i="0" u="none" strike="noStrike" kern="1200" cap="none" spc="0" normalizeH="0" baseline="0" noProof="0" dirty="0">
              <a:ln>
                <a:noFill/>
              </a:ln>
              <a:solidFill>
                <a:prstClr val="black"/>
              </a:solidFill>
              <a:effectLst/>
              <a:uLnTx/>
              <a:uFillTx/>
              <a:latin typeface="Bahnschrift" panose="020B0502040204020203" pitchFamily="34" charset="0"/>
              <a:ea typeface="+mj-ea"/>
              <a:cs typeface="Segoe UI" panose="020B05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7600" b="0" i="0" u="none" strike="noStrike" kern="1200" cap="none" spc="0" normalizeH="0" baseline="0" noProof="0" dirty="0">
              <a:ln>
                <a:noFill/>
              </a:ln>
              <a:solidFill>
                <a:prstClr val="black"/>
              </a:solidFill>
              <a:effectLst/>
              <a:uLnTx/>
              <a:uFillTx/>
              <a:latin typeface="Bahnschrift" panose="020B0502040204020203" pitchFamily="34" charset="0"/>
              <a:ea typeface="+mj-ea"/>
              <a:cs typeface="Segoe UI" panose="020B05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7600" b="0" i="0" u="none" strike="noStrike" kern="1200" cap="none" spc="0" normalizeH="0" baseline="0" noProof="0" dirty="0">
              <a:ln>
                <a:noFill/>
              </a:ln>
              <a:solidFill>
                <a:prstClr val="black"/>
              </a:solidFill>
              <a:effectLst/>
              <a:uLnTx/>
              <a:uFillTx/>
              <a:latin typeface="Bahnschrift" panose="020B0502040204020203" pitchFamily="34" charset="0"/>
              <a:ea typeface="+mj-ea"/>
              <a:cs typeface="Segoe UI" panose="020B0502040204020203" pitchFamily="34"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7600" b="1" i="0" u="none" strike="noStrike" kern="1200" cap="none" spc="0" normalizeH="0" baseline="0" noProof="0" dirty="0">
                <a:ln>
                  <a:noFill/>
                </a:ln>
                <a:solidFill>
                  <a:prstClr val="black"/>
                </a:solidFill>
                <a:effectLst/>
                <a:uLnTx/>
                <a:uFillTx/>
                <a:latin typeface="Bahnschrift" panose="020B0502040204020203" pitchFamily="34" charset="0"/>
                <a:ea typeface="+mj-ea"/>
                <a:cs typeface="Segoe UI" panose="020B0502040204020203" pitchFamily="34" charset="0"/>
              </a:rPr>
              <a:t>Feelings, emotions and beliefs</a:t>
            </a:r>
            <a:br>
              <a:rPr kumimoji="0" lang="en-GB"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br>
            <a:endParaRPr kumimoji="0" lang="en-GB"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sp>
        <p:nvSpPr>
          <p:cNvPr id="4" name="Content Placeholder 1">
            <a:extLst>
              <a:ext uri="{FF2B5EF4-FFF2-40B4-BE49-F238E27FC236}">
                <a16:creationId xmlns:a16="http://schemas.microsoft.com/office/drawing/2014/main" id="{19DB5DBC-E8D4-CA76-1B55-DCDF13752DE2}"/>
              </a:ext>
            </a:extLst>
          </p:cNvPr>
          <p:cNvSpPr txBox="1">
            <a:spLocks/>
          </p:cNvSpPr>
          <p:nvPr/>
        </p:nvSpPr>
        <p:spPr>
          <a:xfrm>
            <a:off x="473105" y="1078415"/>
            <a:ext cx="5622895" cy="5478027"/>
          </a:xfrm>
          <a:prstGeom prst="rect">
            <a:avLst/>
          </a:prstGeom>
        </p:spPr>
        <p:txBody>
          <a:bodyPr wrap="square"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Segoe UI" panose="020B0502040204020203" pitchFamily="34" charset="0"/>
              </a:rPr>
              <a:t>A common thread emerged around stigma and prejudice especially in/with men</a:t>
            </a:r>
            <a:b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Segoe UI" panose="020B0502040204020203" pitchFamily="34" charset="0"/>
              </a:rPr>
            </a:b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Segoe UI" panose="020B0502040204020203"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Segoe UI" panose="020B0502040204020203" pitchFamily="34" charset="0"/>
              </a:rPr>
              <a:t>Discussions around the language of mental health in the communities and the terms that were used to describe low mood</a:t>
            </a:r>
            <a:b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Segoe UI" panose="020B0502040204020203" pitchFamily="34" charset="0"/>
              </a:rPr>
            </a:b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Segoe UI" panose="020B0502040204020203"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Segoe UI" panose="020B0502040204020203" pitchFamily="34" charset="0"/>
              </a:rPr>
              <a:t>Shock of discovering that a family member had taken their own life was described. Difficulty of talking about mental health and suicide within and families and the wider community, and the preference of talking to a stranger</a:t>
            </a:r>
            <a:b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Segoe UI" panose="020B0502040204020203" pitchFamily="34" charset="0"/>
              </a:rPr>
            </a:b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Segoe UI" panose="020B0502040204020203" pitchFamily="34" charset="0"/>
            </a:endParaRP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Segoe UI" panose="020B0502040204020203" pitchFamily="34" charset="0"/>
              </a:rPr>
              <a:t> A lack of communication and understanding from outsiders was frequently mentioned as was the experience of “collective blame”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Segoe UI" panose="020B0502040204020203" pitchFamily="34" charset="0"/>
            </a:endParaRPr>
          </a:p>
        </p:txBody>
      </p:sp>
      <p:pic>
        <p:nvPicPr>
          <p:cNvPr id="5" name="Picture 2">
            <a:extLst>
              <a:ext uri="{FF2B5EF4-FFF2-40B4-BE49-F238E27FC236}">
                <a16:creationId xmlns:a16="http://schemas.microsoft.com/office/drawing/2014/main" id="{94104403-6758-EC5C-BD47-FF0C42650CF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80" b="9887"/>
          <a:stretch/>
        </p:blipFill>
        <p:spPr bwMode="auto">
          <a:xfrm>
            <a:off x="6334037" y="1379061"/>
            <a:ext cx="5245769" cy="4504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0378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11EDEF-879F-22A5-2C05-006F3EAA2D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Title 2">
            <a:extLst>
              <a:ext uri="{FF2B5EF4-FFF2-40B4-BE49-F238E27FC236}">
                <a16:creationId xmlns:a16="http://schemas.microsoft.com/office/drawing/2014/main" id="{347A87FB-D8A6-1040-BE33-C085B0FC98CA}"/>
              </a:ext>
            </a:extLst>
          </p:cNvPr>
          <p:cNvSpPr txBox="1">
            <a:spLocks/>
          </p:cNvSpPr>
          <p:nvPr/>
        </p:nvSpPr>
        <p:spPr>
          <a:xfrm>
            <a:off x="781919" y="206553"/>
            <a:ext cx="10102131" cy="1417279"/>
          </a:xfrm>
          <a:prstGeom prst="rect">
            <a:avLst/>
          </a:prstGeom>
        </p:spPr>
        <p:txBody>
          <a:bodyPr wrap="square" anchor="b">
            <a:normAutofit fontScale="55000" lnSpcReduction="20000"/>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80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Feelings, emotions and beliefs - quotes</a:t>
            </a:r>
            <a:br>
              <a:rPr kumimoji="0" lang="en-GB"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br>
            <a:endParaRPr kumimoji="0" lang="en-GB"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graphicFrame>
        <p:nvGraphicFramePr>
          <p:cNvPr id="5" name="Content Placeholder 1">
            <a:extLst>
              <a:ext uri="{FF2B5EF4-FFF2-40B4-BE49-F238E27FC236}">
                <a16:creationId xmlns:a16="http://schemas.microsoft.com/office/drawing/2014/main" id="{D45A0C05-43DF-EE70-35B0-AA5324250BFA}"/>
              </a:ext>
            </a:extLst>
          </p:cNvPr>
          <p:cNvGraphicFramePr>
            <a:graphicFrameLocks/>
          </p:cNvGraphicFramePr>
          <p:nvPr/>
        </p:nvGraphicFramePr>
        <p:xfrm>
          <a:off x="644056" y="1674797"/>
          <a:ext cx="10927829" cy="4630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550359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1DE097-1650-E9C4-ACD2-8A1F95D12BD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Title 2">
            <a:extLst>
              <a:ext uri="{FF2B5EF4-FFF2-40B4-BE49-F238E27FC236}">
                <a16:creationId xmlns:a16="http://schemas.microsoft.com/office/drawing/2014/main" id="{8493C475-CA6D-01B7-591F-0C7BE9175343}"/>
              </a:ext>
            </a:extLst>
          </p:cNvPr>
          <p:cNvSpPr txBox="1">
            <a:spLocks/>
          </p:cNvSpPr>
          <p:nvPr/>
        </p:nvSpPr>
        <p:spPr>
          <a:xfrm>
            <a:off x="824496" y="255683"/>
            <a:ext cx="8963560" cy="984719"/>
          </a:xfrm>
          <a:prstGeom prst="rect">
            <a:avLst/>
          </a:prstGeom>
        </p:spPr>
        <p:txBody>
          <a:bodyPr wrap="square" anchor="ctr">
            <a:normAutofit fontScale="92500"/>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4400" b="1" i="0" u="none" strike="noStrike" kern="1200" cap="none" spc="0" normalizeH="0" baseline="0" noProof="0">
                <a:ln>
                  <a:noFill/>
                </a:ln>
                <a:solidFill>
                  <a:prstClr val="black"/>
                </a:solidFill>
                <a:effectLst/>
                <a:uLnTx/>
                <a:uFillTx/>
                <a:latin typeface="Bahnschrift" panose="020B0502040204020203" pitchFamily="34" charset="0"/>
                <a:ea typeface="+mj-ea"/>
                <a:cs typeface="+mj-cs"/>
              </a:rPr>
              <a:t>Modern Life, media and perceptions</a:t>
            </a:r>
            <a:endParaRPr kumimoji="0" lang="en-GB"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pic>
        <p:nvPicPr>
          <p:cNvPr id="4" name="Picture 2" descr="A group of people sitting at a table&#10;&#10;Description automatically generated with medium confidence">
            <a:extLst>
              <a:ext uri="{FF2B5EF4-FFF2-40B4-BE49-F238E27FC236}">
                <a16:creationId xmlns:a16="http://schemas.microsoft.com/office/drawing/2014/main" id="{59DCE324-23DF-B2BA-F30C-C798606DFE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725" b="22835"/>
          <a:stretch/>
        </p:blipFill>
        <p:spPr bwMode="auto">
          <a:xfrm>
            <a:off x="6955855" y="2076148"/>
            <a:ext cx="4478374" cy="3244628"/>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1">
            <a:extLst>
              <a:ext uri="{FF2B5EF4-FFF2-40B4-BE49-F238E27FC236}">
                <a16:creationId xmlns:a16="http://schemas.microsoft.com/office/drawing/2014/main" id="{3A0E1C95-720B-18AD-15B8-55C1AD74A4C2}"/>
              </a:ext>
            </a:extLst>
          </p:cNvPr>
          <p:cNvSpPr txBox="1">
            <a:spLocks/>
          </p:cNvSpPr>
          <p:nvPr/>
        </p:nvSpPr>
        <p:spPr>
          <a:xfrm>
            <a:off x="539600" y="1514305"/>
            <a:ext cx="6192432" cy="4705087"/>
          </a:xfrm>
          <a:prstGeom prst="rect">
            <a:avLst/>
          </a:prstGeom>
        </p:spPr>
        <p:txBody>
          <a:bodyPr wrap="square"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Bahnschrif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Bahnschrif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Bahnschrif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Bahnschrif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Times New Roman" panose="02020603050405020304" pitchFamily="18" charset="0"/>
              </a:rPr>
              <a:t>Participant’s felt the media portrayal (including social media) and perceptions of the travelling communities were untrue, negative, and stereotypical. GRT communities struggled with literacy, digital poverty, and exclusion. </a:t>
            </a:r>
          </a:p>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Times New Roman" panose="02020603050405020304" pitchFamily="18" charset="0"/>
              </a:rPr>
              <a:t>Which social media platforms were used by what age group. Raising awareness around wellbeing through the use of leaflets, posters and other platforms.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Times New Roman" panose="02020603050405020304" pitchFamily="18" charset="0"/>
                <a:cs typeface="Times New Roman" panose="02020603050405020304" pitchFamily="18" charset="0"/>
              </a:rPr>
              <a:t> The use of social media by the different generations and how it is used as an educational tool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22754879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4F6AEB-7E3D-55A6-8DCE-9EE69842D0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Title 2">
            <a:extLst>
              <a:ext uri="{FF2B5EF4-FFF2-40B4-BE49-F238E27FC236}">
                <a16:creationId xmlns:a16="http://schemas.microsoft.com/office/drawing/2014/main" id="{425D0B22-402D-1D8D-47B2-4FFB7C3C1F68}"/>
              </a:ext>
            </a:extLst>
          </p:cNvPr>
          <p:cNvSpPr txBox="1">
            <a:spLocks/>
          </p:cNvSpPr>
          <p:nvPr/>
        </p:nvSpPr>
        <p:spPr>
          <a:xfrm>
            <a:off x="554182" y="590555"/>
            <a:ext cx="11120582" cy="857250"/>
          </a:xfrm>
          <a:prstGeom prst="rect">
            <a:avLst/>
          </a:prstGeom>
        </p:spPr>
        <p:txBody>
          <a:bodyPr wrap="square" anchor="ctr">
            <a:noAutofit/>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br>
              <a:rPr kumimoji="0" lang="en-GB"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br>
            <a:r>
              <a:rPr kumimoji="0" lang="en-GB"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Modern Life, media and perceptions – quotes</a:t>
            </a:r>
            <a:br>
              <a:rPr kumimoji="0" lang="en-GB" sz="4400" b="0"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br>
            <a:endParaRPr kumimoji="0" lang="en-GB"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endParaRPr>
          </a:p>
        </p:txBody>
      </p:sp>
      <p:graphicFrame>
        <p:nvGraphicFramePr>
          <p:cNvPr id="7" name="Content Placeholder 1">
            <a:extLst>
              <a:ext uri="{FF2B5EF4-FFF2-40B4-BE49-F238E27FC236}">
                <a16:creationId xmlns:a16="http://schemas.microsoft.com/office/drawing/2014/main" id="{F503FFCE-E127-B879-67EC-D6DF588D61D7}"/>
              </a:ext>
            </a:extLst>
          </p:cNvPr>
          <p:cNvGraphicFramePr>
            <a:graphicFrameLocks/>
          </p:cNvGraphicFramePr>
          <p:nvPr/>
        </p:nvGraphicFramePr>
        <p:xfrm>
          <a:off x="425971" y="1254707"/>
          <a:ext cx="10927829" cy="4630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03772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86CF46-2764-8315-1CF1-E474C3DAD7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EA4416-F331-4059-B1E1-CFB0BC879A87}" type="slidenum">
              <a:rPr kumimoji="0" lang="en-GB" sz="1200" b="1" i="0" u="none" strike="noStrike" kern="1200" cap="none" spc="0" normalizeH="0" baseline="0" noProof="0" smtClean="0">
                <a:ln>
                  <a:noFill/>
                </a:ln>
                <a:solidFill>
                  <a:prstClr val="black">
                    <a:tint val="75000"/>
                  </a:prstClr>
                </a:solidFill>
                <a:effectLst/>
                <a:uLnTx/>
                <a:uFillTx/>
                <a:latin typeface="Bahnschrift"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1" i="0" u="none" strike="noStrike" kern="1200" cap="none" spc="0" normalizeH="0" baseline="0" noProof="0">
              <a:ln>
                <a:noFill/>
              </a:ln>
              <a:solidFill>
                <a:prstClr val="black">
                  <a:tint val="75000"/>
                </a:prstClr>
              </a:solidFill>
              <a:effectLst/>
              <a:uLnTx/>
              <a:uFillTx/>
              <a:latin typeface="Bahnschrift" panose="020B0502040204020203" pitchFamily="34" charset="0"/>
              <a:ea typeface="+mn-ea"/>
              <a:cs typeface="+mn-cs"/>
            </a:endParaRPr>
          </a:p>
        </p:txBody>
      </p:sp>
      <p:sp>
        <p:nvSpPr>
          <p:cNvPr id="3" name="Rectangle 6">
            <a:extLst>
              <a:ext uri="{FF2B5EF4-FFF2-40B4-BE49-F238E27FC236}">
                <a16:creationId xmlns:a16="http://schemas.microsoft.com/office/drawing/2014/main" id="{DD041863-E53F-0E54-D75A-A823C8263900}"/>
              </a:ext>
            </a:extLst>
          </p:cNvPr>
          <p:cNvSpPr txBox="1">
            <a:spLocks noChangeArrowheads="1"/>
          </p:cNvSpPr>
          <p:nvPr/>
        </p:nvSpPr>
        <p:spPr>
          <a:xfrm>
            <a:off x="560385" y="398671"/>
            <a:ext cx="6069806" cy="857250"/>
          </a:xfrm>
          <a:prstGeom prst="rect">
            <a:avLst/>
          </a:prstGeom>
        </p:spPr>
        <p:txBody>
          <a:bodyPr/>
          <a:lstStyle>
            <a:lvl1pPr algn="l" defTabSz="914400" rtl="0" eaLnBrk="1" latinLnBrk="0" hangingPunct="1">
              <a:lnSpc>
                <a:spcPct val="90000"/>
              </a:lnSpc>
              <a:spcBef>
                <a:spcPct val="0"/>
              </a:spcBef>
              <a:buNone/>
              <a:defRPr sz="4400" b="1" kern="1200">
                <a:solidFill>
                  <a:schemeClr val="tx1"/>
                </a:solidFill>
                <a:latin typeface="Bahnschrift" panose="020B05020402040202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altLang="en-US" sz="4400" b="1" i="0" u="none" strike="noStrike" kern="1200" cap="none" spc="0" normalizeH="0" baseline="0" noProof="0" dirty="0">
                <a:ln>
                  <a:noFill/>
                </a:ln>
                <a:solidFill>
                  <a:prstClr val="black"/>
                </a:solidFill>
                <a:effectLst/>
                <a:uLnTx/>
                <a:uFillTx/>
                <a:latin typeface="Bahnschrift" panose="020B0502040204020203" pitchFamily="34" charset="0"/>
                <a:ea typeface="+mj-ea"/>
                <a:cs typeface="+mj-cs"/>
              </a:rPr>
              <a:t>Recommendations</a:t>
            </a:r>
            <a:endParaRPr kumimoji="0" lang="en-GB" altLang="en-US" sz="4400" b="1" i="0" u="none" strike="noStrike" kern="1200" cap="none" spc="0" normalizeH="0" baseline="0" noProof="0" dirty="0">
              <a:ln>
                <a:noFill/>
              </a:ln>
              <a:solidFill>
                <a:srgbClr val="96A800"/>
              </a:solidFill>
              <a:effectLst/>
              <a:uLnTx/>
              <a:uFillTx/>
              <a:latin typeface="Bahnschrift" panose="020B0502040204020203" pitchFamily="34" charset="0"/>
              <a:ea typeface="+mj-ea"/>
              <a:cs typeface="+mj-cs"/>
            </a:endParaRPr>
          </a:p>
        </p:txBody>
      </p:sp>
      <p:sp>
        <p:nvSpPr>
          <p:cNvPr id="4" name="Rectangle 7">
            <a:extLst>
              <a:ext uri="{FF2B5EF4-FFF2-40B4-BE49-F238E27FC236}">
                <a16:creationId xmlns:a16="http://schemas.microsoft.com/office/drawing/2014/main" id="{4B7850E4-92F2-4B04-7456-B5F496A2C97C}"/>
              </a:ext>
            </a:extLst>
          </p:cNvPr>
          <p:cNvSpPr txBox="1">
            <a:spLocks noChangeArrowheads="1"/>
          </p:cNvSpPr>
          <p:nvPr/>
        </p:nvSpPr>
        <p:spPr bwMode="auto">
          <a:xfrm>
            <a:off x="525461" y="1367547"/>
            <a:ext cx="10828339" cy="4877611"/>
          </a:xfrm>
          <a:prstGeom prst="rect">
            <a:avLst/>
          </a:prstGeom>
          <a:solidFill>
            <a:srgbClr val="EDF1F9"/>
          </a:solidFill>
          <a:ln>
            <a:noFill/>
          </a:ln>
          <a:effectLst/>
        </p:spPr>
        <p:txBody>
          <a:bodyPr vert="horz" wrap="square" lIns="91440" tIns="45720" rIns="91440" bIns="45720" numCol="1" anchor="t" anchorCtr="0" compatLnSpc="1">
            <a:prstTxWarp prst="textNoShape">
              <a:avLst/>
            </a:prstTxWarp>
          </a:bodyPr>
          <a:lstStyle>
            <a:lvl1pPr marL="203597" indent="-203597" algn="l" rtl="0" eaLnBrk="1" fontAlgn="base" hangingPunct="1">
              <a:lnSpc>
                <a:spcPct val="95000"/>
              </a:lnSpc>
              <a:spcBef>
                <a:spcPct val="30000"/>
              </a:spcBef>
              <a:spcAft>
                <a:spcPct val="0"/>
              </a:spcAft>
              <a:buSzPct val="125000"/>
              <a:buChar char="•"/>
              <a:defRPr sz="2100">
                <a:solidFill>
                  <a:schemeClr val="tx1"/>
                </a:solidFill>
                <a:latin typeface="+mn-lt"/>
                <a:ea typeface="+mn-ea"/>
                <a:cs typeface="+mn-cs"/>
              </a:defRPr>
            </a:lvl1pPr>
            <a:lvl2pPr marL="614363" indent="-210741" algn="l" rtl="0" eaLnBrk="1" fontAlgn="base" hangingPunct="1">
              <a:lnSpc>
                <a:spcPct val="95000"/>
              </a:lnSpc>
              <a:spcBef>
                <a:spcPct val="30000"/>
              </a:spcBef>
              <a:spcAft>
                <a:spcPct val="0"/>
              </a:spcAft>
              <a:buFont typeface="Arial" charset="0"/>
              <a:buChar char="–"/>
              <a:defRPr sz="2100">
                <a:solidFill>
                  <a:schemeClr val="tx1"/>
                </a:solidFill>
                <a:latin typeface="+mn-lt"/>
                <a:cs typeface="+mn-cs"/>
              </a:defRPr>
            </a:lvl2pPr>
            <a:lvl3pPr marL="920354" indent="-171450" algn="l" rtl="0" eaLnBrk="1" fontAlgn="base" hangingPunct="1">
              <a:lnSpc>
                <a:spcPct val="95000"/>
              </a:lnSpc>
              <a:spcBef>
                <a:spcPct val="30000"/>
              </a:spcBef>
              <a:spcAft>
                <a:spcPct val="0"/>
              </a:spcAft>
              <a:buSzPct val="125000"/>
              <a:buChar char="•"/>
              <a:defRPr sz="1800">
                <a:solidFill>
                  <a:schemeClr val="tx1"/>
                </a:solidFill>
                <a:latin typeface="+mn-lt"/>
                <a:cs typeface="+mn-cs"/>
              </a:defRPr>
            </a:lvl3pPr>
            <a:lvl4pPr marL="1226344" indent="-171450" algn="l" rtl="0" eaLnBrk="1" fontAlgn="base" hangingPunct="1">
              <a:lnSpc>
                <a:spcPct val="95000"/>
              </a:lnSpc>
              <a:spcBef>
                <a:spcPct val="30000"/>
              </a:spcBef>
              <a:spcAft>
                <a:spcPct val="0"/>
              </a:spcAft>
              <a:buChar char="–"/>
              <a:defRPr sz="1500">
                <a:solidFill>
                  <a:schemeClr val="tx1"/>
                </a:solidFill>
                <a:latin typeface="+mn-lt"/>
                <a:cs typeface="+mn-cs"/>
              </a:defRPr>
            </a:lvl4pPr>
            <a:lvl5pPr marL="15430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5pPr>
            <a:lvl6pPr marL="18859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6pPr>
            <a:lvl7pPr marL="22288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7pPr>
            <a:lvl8pPr marL="25717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8pPr>
            <a:lvl9pPr marL="2914650" indent="-171450" algn="l" rtl="0" eaLnBrk="1" fontAlgn="base" hangingPunct="1">
              <a:lnSpc>
                <a:spcPct val="95000"/>
              </a:lnSpc>
              <a:spcBef>
                <a:spcPct val="30000"/>
              </a:spcBef>
              <a:spcAft>
                <a:spcPct val="0"/>
              </a:spcAft>
              <a:buSzPct val="125000"/>
              <a:buChar char="•"/>
              <a:defRPr sz="1500">
                <a:solidFill>
                  <a:schemeClr val="tx1"/>
                </a:solidFill>
                <a:latin typeface="+mn-lt"/>
                <a:cs typeface="+mn-cs"/>
              </a:defRPr>
            </a:lvl9pPr>
          </a:lstStyle>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Education</a:t>
            </a: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 GRT awareness at educational bodies i.e.. Traveller awareness week in June</a:t>
            </a: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Cultural competency</a:t>
            </a: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 training for organisations in Herts. HCC, Schools, businesses, NHS (Safe Surgeries - Doctors of the World)</a:t>
            </a: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Activities – </a:t>
            </a: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Needs to be age dependant; coffee mornings, sport, horses, self care etc</a:t>
            </a: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GRT champions and Liaison role - </a:t>
            </a: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Using a co-production approach</a:t>
            </a: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Social media campaign – </a:t>
            </a: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Mental health awareness campaigns using Facebook, TikTok, Instagram</a:t>
            </a: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MH services</a:t>
            </a: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 Phone and face to face options</a:t>
            </a: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Green and community spaces – </a:t>
            </a: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Youth clubs, Men’s clubs and community clubs</a:t>
            </a: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Literacy training and upskilling workshops</a:t>
            </a: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Set up a healthcare hub in Hertfordshire </a:t>
            </a: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r>
              <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Energy and fuel poverty – </a:t>
            </a:r>
            <a:r>
              <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National and local government organisations need to take steps to reduce energy inequality.</a:t>
            </a: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endPar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endPar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endParaRPr kumimoji="0" lang="en-GB" sz="2000" b="1"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203597" marR="0" lvl="0" indent="-203597" algn="l" defTabSz="914400" rtl="0" eaLnBrk="1" fontAlgn="base" latinLnBrk="0" hangingPunct="1">
              <a:lnSpc>
                <a:spcPct val="95000"/>
              </a:lnSpc>
              <a:spcBef>
                <a:spcPct val="30000"/>
              </a:spcBef>
              <a:spcAft>
                <a:spcPct val="0"/>
              </a:spcAft>
              <a:buClrTx/>
              <a:buSzPct val="125000"/>
              <a:buFontTx/>
              <a:buChar char="•"/>
              <a:tabLst/>
              <a:defRPr/>
            </a:pPr>
            <a:endParaRPr kumimoji="0" lang="en-GB" sz="20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p:txBody>
      </p:sp>
    </p:spTree>
    <p:extLst>
      <p:ext uri="{BB962C8B-B14F-4D97-AF65-F5344CB8AC3E}">
        <p14:creationId xmlns:p14="http://schemas.microsoft.com/office/powerpoint/2010/main" val="10228641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F5C46-DE60-4D63-94C2-417F97CA1E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0067540" y="5273035"/>
            <a:ext cx="2124460" cy="1584963"/>
          </a:xfrm>
          <a:prstGeom prst="rect">
            <a:avLst/>
          </a:prstGeom>
        </p:spPr>
      </p:pic>
      <p:sp>
        <p:nvSpPr>
          <p:cNvPr id="6" name="Subtitle 2">
            <a:extLst>
              <a:ext uri="{FF2B5EF4-FFF2-40B4-BE49-F238E27FC236}">
                <a16:creationId xmlns:a16="http://schemas.microsoft.com/office/drawing/2014/main" id="{0064571E-BA6D-4251-9520-605A5A58949E}"/>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461770" y="6369900"/>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Creating a cleaner, greener, healthier Hertfordshire</a:t>
            </a:r>
          </a:p>
        </p:txBody>
      </p:sp>
      <p:sp>
        <p:nvSpPr>
          <p:cNvPr id="5" name="Rectangle: Top Corners Rounded 4">
            <a:extLst>
              <a:ext uri="{FF2B5EF4-FFF2-40B4-BE49-F238E27FC236}">
                <a16:creationId xmlns:a16="http://schemas.microsoft.com/office/drawing/2014/main" id="{C2262C55-00E7-4EB6-B028-88918CDC0128}"/>
              </a:ext>
              <a:ext uri="{C183D7F6-B498-43B3-948B-1728B52AA6E4}">
                <adec:decorative xmlns:adec="http://schemas.microsoft.com/office/drawing/2017/decorative" val="1"/>
              </a:ext>
            </a:extLst>
          </p:cNvPr>
          <p:cNvSpPr/>
          <p:nvPr/>
        </p:nvSpPr>
        <p:spPr>
          <a:xfrm rot="5400000">
            <a:off x="3546155" y="-3111314"/>
            <a:ext cx="1297709" cy="8390021"/>
          </a:xfrm>
          <a:prstGeom prst="round2SameRect">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8" name="Title 1">
            <a:extLst>
              <a:ext uri="{FF2B5EF4-FFF2-40B4-BE49-F238E27FC236}">
                <a16:creationId xmlns:a16="http://schemas.microsoft.com/office/drawing/2014/main" id="{E1E8137B-67AE-46BC-975A-2925684A77D6}"/>
              </a:ext>
            </a:extLst>
          </p:cNvPr>
          <p:cNvSpPr txBox="1">
            <a:spLocks noGrp="1"/>
          </p:cNvSpPr>
          <p:nvPr>
            <p:ph type="title" idx="4294967295"/>
          </p:nvPr>
        </p:nvSpPr>
        <p:spPr>
          <a:xfrm>
            <a:off x="-1" y="405900"/>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500" dirty="0"/>
              <a:t>Creating change and making a difference</a:t>
            </a:r>
            <a:endParaRPr kumimoji="0" lang="en-GB" sz="3500" b="0"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p:txBody>
      </p:sp>
      <p:sp>
        <p:nvSpPr>
          <p:cNvPr id="3" name="Text Placeholder 21">
            <a:extLst>
              <a:ext uri="{FF2B5EF4-FFF2-40B4-BE49-F238E27FC236}">
                <a16:creationId xmlns:a16="http://schemas.microsoft.com/office/drawing/2014/main" id="{9205EE60-9CE3-328B-93ED-5FCF95E04E78}"/>
              </a:ext>
            </a:extLst>
          </p:cNvPr>
          <p:cNvSpPr txBox="1">
            <a:spLocks/>
          </p:cNvSpPr>
          <p:nvPr/>
        </p:nvSpPr>
        <p:spPr>
          <a:xfrm>
            <a:off x="461770" y="1779116"/>
            <a:ext cx="4610039" cy="426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enorite "/>
                <a:ea typeface="+mn-ea"/>
                <a:cs typeface="+mn-cs"/>
              </a:rPr>
              <a:t>Create an understanding</a:t>
            </a:r>
          </a:p>
        </p:txBody>
      </p:sp>
      <p:sp>
        <p:nvSpPr>
          <p:cNvPr id="7" name="Text Placeholder 22">
            <a:extLst>
              <a:ext uri="{FF2B5EF4-FFF2-40B4-BE49-F238E27FC236}">
                <a16:creationId xmlns:a16="http://schemas.microsoft.com/office/drawing/2014/main" id="{0D2E68A4-4B89-F1BF-F9F0-E7D1D11BE1A9}"/>
              </a:ext>
            </a:extLst>
          </p:cNvPr>
          <p:cNvSpPr txBox="1">
            <a:spLocks/>
          </p:cNvSpPr>
          <p:nvPr/>
        </p:nvSpPr>
        <p:spPr>
          <a:xfrm>
            <a:off x="7867576" y="1771491"/>
            <a:ext cx="3433138" cy="42639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enorite "/>
                <a:ea typeface="+mn-ea"/>
                <a:cs typeface="+mn-cs"/>
              </a:rPr>
              <a:t>Rebuild</a:t>
            </a:r>
          </a:p>
        </p:txBody>
      </p:sp>
      <p:sp>
        <p:nvSpPr>
          <p:cNvPr id="10" name="Text Placeholder 23">
            <a:extLst>
              <a:ext uri="{FF2B5EF4-FFF2-40B4-BE49-F238E27FC236}">
                <a16:creationId xmlns:a16="http://schemas.microsoft.com/office/drawing/2014/main" id="{77111E0E-C2DC-618B-D8F9-DD4E204A6AD6}"/>
              </a:ext>
            </a:extLst>
          </p:cNvPr>
          <p:cNvSpPr txBox="1">
            <a:spLocks/>
          </p:cNvSpPr>
          <p:nvPr/>
        </p:nvSpPr>
        <p:spPr>
          <a:xfrm>
            <a:off x="2648022" y="4997475"/>
            <a:ext cx="5219554" cy="42889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solidFill>
                <a:effectLst/>
                <a:uLnTx/>
                <a:uFillTx/>
                <a:latin typeface="Tenorite "/>
                <a:ea typeface="+mn-ea"/>
                <a:cs typeface="+mn-cs"/>
              </a:rPr>
              <a:t>Whole population approach</a:t>
            </a:r>
          </a:p>
        </p:txBody>
      </p:sp>
      <p:pic>
        <p:nvPicPr>
          <p:cNvPr id="11" name="Picture 10">
            <a:extLst>
              <a:ext uri="{FF2B5EF4-FFF2-40B4-BE49-F238E27FC236}">
                <a16:creationId xmlns:a16="http://schemas.microsoft.com/office/drawing/2014/main" id="{EFC29A45-4356-DB00-5E43-BF3A0FB184A1}"/>
              </a:ext>
            </a:extLst>
          </p:cNvPr>
          <p:cNvPicPr>
            <a:picLocks noChangeAspect="1"/>
          </p:cNvPicPr>
          <p:nvPr/>
        </p:nvPicPr>
        <p:blipFill>
          <a:blip r:embed="rId3"/>
          <a:stretch>
            <a:fillRect/>
          </a:stretch>
        </p:blipFill>
        <p:spPr>
          <a:xfrm>
            <a:off x="2438097" y="2345870"/>
            <a:ext cx="1476657" cy="1270026"/>
          </a:xfrm>
          <a:prstGeom prst="rect">
            <a:avLst/>
          </a:prstGeom>
        </p:spPr>
      </p:pic>
      <p:sp>
        <p:nvSpPr>
          <p:cNvPr id="12" name="TextBox 11">
            <a:extLst>
              <a:ext uri="{FF2B5EF4-FFF2-40B4-BE49-F238E27FC236}">
                <a16:creationId xmlns:a16="http://schemas.microsoft.com/office/drawing/2014/main" id="{04565B23-3102-95B6-19B2-586F821ECF79}"/>
              </a:ext>
            </a:extLst>
          </p:cNvPr>
          <p:cNvSpPr txBox="1"/>
          <p:nvPr/>
        </p:nvSpPr>
        <p:spPr>
          <a:xfrm>
            <a:off x="1964373" y="3822936"/>
            <a:ext cx="3198506"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lumMod val="50000"/>
                  </a:prstClr>
                </a:solidFill>
                <a:effectLst/>
                <a:uLnTx/>
                <a:uFillTx/>
                <a:latin typeface="Tenorite Bold"/>
                <a:ea typeface="+mn-ea"/>
                <a:cs typeface="+mn-cs"/>
              </a:rPr>
              <a:t>Communities needs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lumMod val="50000"/>
                  </a:prstClr>
                </a:solidFill>
                <a:effectLst/>
                <a:uLnTx/>
                <a:uFillTx/>
                <a:latin typeface="Tenorite Bold"/>
                <a:ea typeface="+mn-ea"/>
                <a:cs typeface="+mn-cs"/>
              </a:rPr>
              <a:t>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lumMod val="50000"/>
                  </a:prstClr>
                </a:solidFill>
                <a:effectLst/>
                <a:uLnTx/>
                <a:uFillTx/>
                <a:latin typeface="Tenorite Bold"/>
                <a:ea typeface="+mn-ea"/>
                <a:cs typeface="+mn-cs"/>
              </a:rPr>
              <a:t>Barriers &amp; inequalities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enorite "/>
              <a:ea typeface="+mn-ea"/>
              <a:cs typeface="+mn-cs"/>
            </a:endParaRPr>
          </a:p>
        </p:txBody>
      </p:sp>
      <p:pic>
        <p:nvPicPr>
          <p:cNvPr id="13" name="Picture 12">
            <a:extLst>
              <a:ext uri="{FF2B5EF4-FFF2-40B4-BE49-F238E27FC236}">
                <a16:creationId xmlns:a16="http://schemas.microsoft.com/office/drawing/2014/main" id="{44868F0F-39FC-639B-F0F7-6E8B25C09220}"/>
              </a:ext>
            </a:extLst>
          </p:cNvPr>
          <p:cNvPicPr>
            <a:picLocks noChangeAspect="1"/>
          </p:cNvPicPr>
          <p:nvPr/>
        </p:nvPicPr>
        <p:blipFill>
          <a:blip r:embed="rId4"/>
          <a:stretch>
            <a:fillRect/>
          </a:stretch>
        </p:blipFill>
        <p:spPr>
          <a:xfrm>
            <a:off x="7827409" y="2529061"/>
            <a:ext cx="1637798" cy="1359261"/>
          </a:xfrm>
          <a:prstGeom prst="rect">
            <a:avLst/>
          </a:prstGeom>
        </p:spPr>
      </p:pic>
      <p:sp>
        <p:nvSpPr>
          <p:cNvPr id="14" name="TextBox 13">
            <a:extLst>
              <a:ext uri="{FF2B5EF4-FFF2-40B4-BE49-F238E27FC236}">
                <a16:creationId xmlns:a16="http://schemas.microsoft.com/office/drawing/2014/main" id="{08025B3F-E194-310D-A0D0-34F07DE217E1}"/>
              </a:ext>
            </a:extLst>
          </p:cNvPr>
          <p:cNvSpPr txBox="1"/>
          <p:nvPr/>
        </p:nvSpPr>
        <p:spPr>
          <a:xfrm>
            <a:off x="6988741" y="4121988"/>
            <a:ext cx="393392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lumMod val="50000"/>
                  </a:prstClr>
                </a:solidFill>
                <a:effectLst/>
                <a:uLnTx/>
                <a:uFillTx/>
                <a:latin typeface="Tenorite Bold"/>
                <a:ea typeface="+mn-ea"/>
                <a:cs typeface="+mn-cs"/>
              </a:rPr>
              <a:t>Trust and confidence in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lumMod val="50000"/>
                  </a:prstClr>
                </a:solidFill>
                <a:effectLst/>
                <a:uLnTx/>
                <a:uFillTx/>
                <a:latin typeface="Tenorite Bold"/>
                <a:ea typeface="+mn-ea"/>
                <a:cs typeface="+mn-cs"/>
              </a:rPr>
              <a:t>Remove Stigma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enorite "/>
              <a:ea typeface="+mn-ea"/>
              <a:cs typeface="+mn-cs"/>
            </a:endParaRPr>
          </a:p>
        </p:txBody>
      </p:sp>
      <p:pic>
        <p:nvPicPr>
          <p:cNvPr id="15" name="Picture 14">
            <a:extLst>
              <a:ext uri="{FF2B5EF4-FFF2-40B4-BE49-F238E27FC236}">
                <a16:creationId xmlns:a16="http://schemas.microsoft.com/office/drawing/2014/main" id="{A98AC5C6-84C6-B9FB-484D-9E9741BB4ACC}"/>
              </a:ext>
            </a:extLst>
          </p:cNvPr>
          <p:cNvPicPr>
            <a:picLocks noChangeAspect="1"/>
          </p:cNvPicPr>
          <p:nvPr/>
        </p:nvPicPr>
        <p:blipFill>
          <a:blip r:embed="rId5"/>
          <a:stretch>
            <a:fillRect/>
          </a:stretch>
        </p:blipFill>
        <p:spPr>
          <a:xfrm>
            <a:off x="4411856" y="5497679"/>
            <a:ext cx="1502045" cy="1103226"/>
          </a:xfrm>
          <a:prstGeom prst="rect">
            <a:avLst/>
          </a:prstGeom>
        </p:spPr>
      </p:pic>
      <p:sp>
        <p:nvSpPr>
          <p:cNvPr id="16" name="TextBox 15">
            <a:extLst>
              <a:ext uri="{FF2B5EF4-FFF2-40B4-BE49-F238E27FC236}">
                <a16:creationId xmlns:a16="http://schemas.microsoft.com/office/drawing/2014/main" id="{7A2053A6-D9C2-45E8-C8C6-742F3B44E0AC}"/>
              </a:ext>
            </a:extLst>
          </p:cNvPr>
          <p:cNvSpPr txBox="1"/>
          <p:nvPr/>
        </p:nvSpPr>
        <p:spPr>
          <a:xfrm>
            <a:off x="5846880" y="5495175"/>
            <a:ext cx="5086280"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lumMod val="50000"/>
                  </a:prstClr>
                </a:solidFill>
                <a:effectLst/>
                <a:uLnTx/>
                <a:uFillTx/>
                <a:latin typeface="Tenorite Bold"/>
                <a:ea typeface="+mn-ea"/>
                <a:cs typeface="+mn-cs"/>
              </a:rPr>
              <a:t>Shared knowledge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lumMod val="50000"/>
                  </a:prstClr>
                </a:solidFill>
                <a:effectLst/>
                <a:uLnTx/>
                <a:uFillTx/>
                <a:latin typeface="Tenorite Bold"/>
                <a:ea typeface="+mn-ea"/>
                <a:cs typeface="+mn-cs"/>
              </a:rPr>
              <a:t>Equal access and equal outcomes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lumMod val="50000"/>
                  </a:prstClr>
                </a:solidFill>
                <a:effectLst/>
                <a:uLnTx/>
                <a:uFillTx/>
                <a:latin typeface="Tenorite Bold"/>
                <a:ea typeface="+mn-ea"/>
                <a:cs typeface="+mn-cs"/>
              </a:rPr>
              <a:t>Challenges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0" i="0" u="none" strike="noStrike" kern="1200" cap="none" spc="0" normalizeH="0" baseline="0" noProof="0" dirty="0">
                <a:ln>
                  <a:noFill/>
                </a:ln>
                <a:solidFill>
                  <a:prstClr val="white">
                    <a:lumMod val="50000"/>
                  </a:prstClr>
                </a:solidFill>
                <a:effectLst/>
                <a:uLnTx/>
                <a:uFillTx/>
                <a:latin typeface="Tenorite Bold"/>
                <a:ea typeface="+mn-ea"/>
                <a:cs typeface="+mn-cs"/>
              </a:rPr>
              <a:t>Collaborate &amp; co-produce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800" b="0" i="0" u="none" strike="noStrike" kern="1200" cap="none" spc="0" normalizeH="0" baseline="0" noProof="0" dirty="0">
              <a:ln>
                <a:noFill/>
              </a:ln>
              <a:solidFill>
                <a:prstClr val="black"/>
              </a:solidFill>
              <a:effectLst/>
              <a:uLnTx/>
              <a:uFillTx/>
              <a:latin typeface="Tenorite "/>
              <a:ea typeface="+mn-ea"/>
              <a:cs typeface="+mn-cs"/>
            </a:endParaRPr>
          </a:p>
        </p:txBody>
      </p:sp>
    </p:spTree>
    <p:extLst>
      <p:ext uri="{BB962C8B-B14F-4D97-AF65-F5344CB8AC3E}">
        <p14:creationId xmlns:p14="http://schemas.microsoft.com/office/powerpoint/2010/main" val="21963445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ECAB0BD-6FB2-BA4D-2BB5-0CE836375B78}"/>
              </a:ext>
            </a:extLst>
          </p:cNvPr>
          <p:cNvSpPr>
            <a:spLocks noGrp="1"/>
          </p:cNvSpPr>
          <p:nvPr>
            <p:ph type="ctrTitle"/>
          </p:nvPr>
        </p:nvSpPr>
        <p:spPr>
          <a:xfrm>
            <a:off x="638882" y="639193"/>
            <a:ext cx="3571810" cy="3573516"/>
          </a:xfrm>
        </p:spPr>
        <p:txBody>
          <a:bodyPr>
            <a:normAutofit/>
          </a:bodyPr>
          <a:lstStyle/>
          <a:p>
            <a:pPr algn="l"/>
            <a:r>
              <a:rPr lang="en-GB" sz="6600"/>
              <a:t>Accessing Primary care</a:t>
            </a:r>
          </a:p>
        </p:txBody>
      </p:sp>
      <p:sp>
        <p:nvSpPr>
          <p:cNvPr id="3" name="Subtitle 2">
            <a:extLst>
              <a:ext uri="{FF2B5EF4-FFF2-40B4-BE49-F238E27FC236}">
                <a16:creationId xmlns:a16="http://schemas.microsoft.com/office/drawing/2014/main" id="{9151F210-62E5-4EE4-A8CB-B00628C4B646}"/>
              </a:ext>
            </a:extLst>
          </p:cNvPr>
          <p:cNvSpPr>
            <a:spLocks noGrp="1"/>
          </p:cNvSpPr>
          <p:nvPr>
            <p:ph type="subTitle" idx="1"/>
          </p:nvPr>
        </p:nvSpPr>
        <p:spPr>
          <a:xfrm>
            <a:off x="638882" y="4631161"/>
            <a:ext cx="3571810" cy="1559327"/>
          </a:xfrm>
        </p:spPr>
        <p:txBody>
          <a:bodyPr>
            <a:normAutofit/>
          </a:bodyPr>
          <a:lstStyle/>
          <a:p>
            <a:pPr algn="l"/>
            <a:r>
              <a:rPr lang="en-GB" dirty="0"/>
              <a:t>Experiences of Romany Gypsies, Travellers &amp; Roma. </a:t>
            </a:r>
          </a:p>
        </p:txBody>
      </p:sp>
      <p:sp>
        <p:nvSpPr>
          <p:cNvPr id="19"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Graphic 6" descr="Hospital First Aid">
            <a:extLst>
              <a:ext uri="{FF2B5EF4-FFF2-40B4-BE49-F238E27FC236}">
                <a16:creationId xmlns:a16="http://schemas.microsoft.com/office/drawing/2014/main" id="{B3F46517-CC58-CD95-A93F-D3CA2AD9BE8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86400" y="640080"/>
            <a:ext cx="5550408" cy="5550408"/>
          </a:xfrm>
          <a:prstGeom prst="rect">
            <a:avLst/>
          </a:prstGeom>
        </p:spPr>
      </p:pic>
    </p:spTree>
    <p:extLst>
      <p:ext uri="{BB962C8B-B14F-4D97-AF65-F5344CB8AC3E}">
        <p14:creationId xmlns:p14="http://schemas.microsoft.com/office/powerpoint/2010/main" val="267606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7EB8055-07D9-AEDC-78A2-3455048FBBF0}"/>
              </a:ext>
            </a:extLst>
          </p:cNvPr>
          <p:cNvSpPr>
            <a:spLocks noGrp="1"/>
          </p:cNvSpPr>
          <p:nvPr>
            <p:ph type="title"/>
          </p:nvPr>
        </p:nvSpPr>
        <p:spPr>
          <a:xfrm>
            <a:off x="890338" y="640080"/>
            <a:ext cx="3734014" cy="3566160"/>
          </a:xfrm>
        </p:spPr>
        <p:txBody>
          <a:bodyPr vert="horz" lIns="91440" tIns="45720" rIns="91440" bIns="45720" rtlCol="0" anchor="b">
            <a:normAutofit/>
          </a:bodyPr>
          <a:lstStyle/>
          <a:p>
            <a:br>
              <a:rPr lang="en-US" sz="5400"/>
            </a:br>
            <a:br>
              <a:rPr lang="en-US" sz="5400"/>
            </a:br>
            <a:r>
              <a:rPr lang="en-US" sz="5400"/>
              <a:t>My background</a:t>
            </a:r>
          </a:p>
        </p:txBody>
      </p:sp>
      <p:sp>
        <p:nvSpPr>
          <p:cNvPr id="19"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women walking with a bike&#10;&#10;Description automatically generated with medium confidence">
            <a:extLst>
              <a:ext uri="{FF2B5EF4-FFF2-40B4-BE49-F238E27FC236}">
                <a16:creationId xmlns:a16="http://schemas.microsoft.com/office/drawing/2014/main" id="{56B837EE-7329-641C-3704-453F828A2BEC}"/>
              </a:ext>
            </a:extLst>
          </p:cNvPr>
          <p:cNvPicPr>
            <a:picLocks noChangeAspect="1"/>
          </p:cNvPicPr>
          <p:nvPr/>
        </p:nvPicPr>
        <p:blipFill rotWithShape="1">
          <a:blip r:embed="rId2">
            <a:extLst>
              <a:ext uri="{28A0092B-C50C-407E-A947-70E740481C1C}">
                <a14:useLocalDpi xmlns:a14="http://schemas.microsoft.com/office/drawing/2010/main" val="0"/>
              </a:ext>
            </a:extLst>
          </a:blip>
          <a:srcRect l="13948" r="19098"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04200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1BC5F5F-60E4-2AC7-7429-E2E3C4D4211C}"/>
              </a:ext>
            </a:extLst>
          </p:cNvPr>
          <p:cNvSpPr>
            <a:spLocks noGrp="1"/>
          </p:cNvSpPr>
          <p:nvPr>
            <p:ph type="title"/>
          </p:nvPr>
        </p:nvSpPr>
        <p:spPr>
          <a:xfrm>
            <a:off x="635000" y="640823"/>
            <a:ext cx="3418659" cy="5583148"/>
          </a:xfrm>
        </p:spPr>
        <p:txBody>
          <a:bodyPr anchor="ctr">
            <a:normAutofit/>
          </a:bodyPr>
          <a:lstStyle/>
          <a:p>
            <a:r>
              <a:rPr lang="en-GB" sz="5400" dirty="0"/>
              <a:t>Nationally</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CF8C6F3E-DC42-8BB1-0779-F0BBCC6C57D3}"/>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47935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E5F782-7FC0-C7EB-2233-F742978B628E}"/>
              </a:ext>
            </a:extLst>
          </p:cNvPr>
          <p:cNvSpPr>
            <a:spLocks noGrp="1"/>
          </p:cNvSpPr>
          <p:nvPr>
            <p:ph type="title"/>
          </p:nvPr>
        </p:nvSpPr>
        <p:spPr>
          <a:xfrm>
            <a:off x="635000" y="640823"/>
            <a:ext cx="3418659" cy="5583148"/>
          </a:xfrm>
        </p:spPr>
        <p:txBody>
          <a:bodyPr anchor="ctr">
            <a:normAutofit/>
          </a:bodyPr>
          <a:lstStyle/>
          <a:p>
            <a:r>
              <a:rPr lang="en-GB" sz="5400"/>
              <a:t>A hidden problem </a:t>
            </a:r>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5" name="Content Placeholder 2">
            <a:extLst>
              <a:ext uri="{FF2B5EF4-FFF2-40B4-BE49-F238E27FC236}">
                <a16:creationId xmlns:a16="http://schemas.microsoft.com/office/drawing/2014/main" id="{8CEAFF33-8305-91F8-7C70-2F5E685EB7B0}"/>
              </a:ext>
            </a:extLst>
          </p:cNvPr>
          <p:cNvGraphicFramePr>
            <a:graphicFrameLocks noGrp="1"/>
          </p:cNvGraphicFramePr>
          <p:nvPr>
            <p:ph idx="1"/>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25911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77A147A-9ED8-46B4-8660-1B3C2AA880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09F411-0C1F-8AD5-DDBA-F1F08B6DEDAE}"/>
              </a:ext>
            </a:extLst>
          </p:cNvPr>
          <p:cNvSpPr>
            <a:spLocks noGrp="1"/>
          </p:cNvSpPr>
          <p:nvPr>
            <p:ph type="title"/>
          </p:nvPr>
        </p:nvSpPr>
        <p:spPr>
          <a:xfrm>
            <a:off x="841248" y="548640"/>
            <a:ext cx="3600860" cy="5431536"/>
          </a:xfrm>
        </p:spPr>
        <p:txBody>
          <a:bodyPr>
            <a:normAutofit/>
          </a:bodyPr>
          <a:lstStyle/>
          <a:p>
            <a:r>
              <a:rPr lang="en-GB" sz="5400"/>
              <a:t>Locally….</a:t>
            </a:r>
          </a:p>
        </p:txBody>
      </p:sp>
      <p:sp>
        <p:nvSpPr>
          <p:cNvPr id="10" name="sketch line">
            <a:extLst>
              <a:ext uri="{FF2B5EF4-FFF2-40B4-BE49-F238E27FC236}">
                <a16:creationId xmlns:a16="http://schemas.microsoft.com/office/drawing/2014/main" id="{5D6C15A0-C087-4593-8414-2B4EC1CDC3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543983" y="3258715"/>
            <a:ext cx="4480560" cy="18288"/>
          </a:xfrm>
          <a:custGeom>
            <a:avLst/>
            <a:gdLst>
              <a:gd name="connsiteX0" fmla="*/ 0 w 4480560"/>
              <a:gd name="connsiteY0" fmla="*/ 0 h 18288"/>
              <a:gd name="connsiteX1" fmla="*/ 595274 w 4480560"/>
              <a:gd name="connsiteY1" fmla="*/ 0 h 18288"/>
              <a:gd name="connsiteX2" fmla="*/ 1100938 w 4480560"/>
              <a:gd name="connsiteY2" fmla="*/ 0 h 18288"/>
              <a:gd name="connsiteX3" fmla="*/ 1651406 w 4480560"/>
              <a:gd name="connsiteY3" fmla="*/ 0 h 18288"/>
              <a:gd name="connsiteX4" fmla="*/ 2336292 w 4480560"/>
              <a:gd name="connsiteY4" fmla="*/ 0 h 18288"/>
              <a:gd name="connsiteX5" fmla="*/ 2931566 w 4480560"/>
              <a:gd name="connsiteY5" fmla="*/ 0 h 18288"/>
              <a:gd name="connsiteX6" fmla="*/ 3482035 w 4480560"/>
              <a:gd name="connsiteY6" fmla="*/ 0 h 18288"/>
              <a:gd name="connsiteX7" fmla="*/ 4480560 w 4480560"/>
              <a:gd name="connsiteY7" fmla="*/ 0 h 18288"/>
              <a:gd name="connsiteX8" fmla="*/ 4480560 w 4480560"/>
              <a:gd name="connsiteY8" fmla="*/ 18288 h 18288"/>
              <a:gd name="connsiteX9" fmla="*/ 3840480 w 4480560"/>
              <a:gd name="connsiteY9" fmla="*/ 18288 h 18288"/>
              <a:gd name="connsiteX10" fmla="*/ 3290011 w 4480560"/>
              <a:gd name="connsiteY10" fmla="*/ 18288 h 18288"/>
              <a:gd name="connsiteX11" fmla="*/ 2560320 w 4480560"/>
              <a:gd name="connsiteY11" fmla="*/ 18288 h 18288"/>
              <a:gd name="connsiteX12" fmla="*/ 1965046 w 4480560"/>
              <a:gd name="connsiteY12" fmla="*/ 18288 h 18288"/>
              <a:gd name="connsiteX13" fmla="*/ 1459382 w 4480560"/>
              <a:gd name="connsiteY13" fmla="*/ 18288 h 18288"/>
              <a:gd name="connsiteX14" fmla="*/ 774497 w 4480560"/>
              <a:gd name="connsiteY14" fmla="*/ 18288 h 18288"/>
              <a:gd name="connsiteX15" fmla="*/ 0 w 4480560"/>
              <a:gd name="connsiteY15" fmla="*/ 18288 h 18288"/>
              <a:gd name="connsiteX16" fmla="*/ 0 w 4480560"/>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18288"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80958" y="7429"/>
                  <a:pt x="4480540" y="10822"/>
                  <a:pt x="4480560" y="18288"/>
                </a:cubicBezTo>
                <a:cubicBezTo>
                  <a:pt x="4314132" y="14924"/>
                  <a:pt x="4028383" y="36632"/>
                  <a:pt x="3840480" y="18288"/>
                </a:cubicBezTo>
                <a:cubicBezTo>
                  <a:pt x="3652577" y="-56"/>
                  <a:pt x="3547615" y="2848"/>
                  <a:pt x="3290011" y="18288"/>
                </a:cubicBezTo>
                <a:cubicBezTo>
                  <a:pt x="3032407" y="33728"/>
                  <a:pt x="2830268" y="8719"/>
                  <a:pt x="2560320" y="18288"/>
                </a:cubicBezTo>
                <a:cubicBezTo>
                  <a:pt x="2290372" y="27857"/>
                  <a:pt x="2147422" y="6728"/>
                  <a:pt x="1965046" y="18288"/>
                </a:cubicBezTo>
                <a:cubicBezTo>
                  <a:pt x="1782670" y="29848"/>
                  <a:pt x="1689791" y="40680"/>
                  <a:pt x="1459382" y="18288"/>
                </a:cubicBezTo>
                <a:cubicBezTo>
                  <a:pt x="1228973" y="-4104"/>
                  <a:pt x="915486" y="36501"/>
                  <a:pt x="774497" y="18288"/>
                </a:cubicBezTo>
                <a:cubicBezTo>
                  <a:pt x="633508" y="75"/>
                  <a:pt x="361442" y="-11107"/>
                  <a:pt x="0" y="18288"/>
                </a:cubicBezTo>
                <a:cubicBezTo>
                  <a:pt x="-591" y="13205"/>
                  <a:pt x="-663" y="6329"/>
                  <a:pt x="0" y="0"/>
                </a:cubicBezTo>
                <a:close/>
              </a:path>
              <a:path w="4480560" h="18288"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79674" y="5429"/>
                  <a:pt x="4481381" y="14046"/>
                  <a:pt x="4480560" y="18288"/>
                </a:cubicBezTo>
                <a:cubicBezTo>
                  <a:pt x="4279652" y="-6850"/>
                  <a:pt x="4200762" y="41566"/>
                  <a:pt x="3930091" y="18288"/>
                </a:cubicBezTo>
                <a:cubicBezTo>
                  <a:pt x="3659420" y="-4990"/>
                  <a:pt x="3456052" y="22294"/>
                  <a:pt x="3290011" y="18288"/>
                </a:cubicBezTo>
                <a:cubicBezTo>
                  <a:pt x="3123970" y="14282"/>
                  <a:pt x="2882392" y="32818"/>
                  <a:pt x="2649931" y="18288"/>
                </a:cubicBezTo>
                <a:cubicBezTo>
                  <a:pt x="2417470" y="3758"/>
                  <a:pt x="2238426" y="7337"/>
                  <a:pt x="2054657" y="18288"/>
                </a:cubicBezTo>
                <a:cubicBezTo>
                  <a:pt x="1870888" y="29239"/>
                  <a:pt x="1566368" y="45040"/>
                  <a:pt x="1324966" y="18288"/>
                </a:cubicBezTo>
                <a:cubicBezTo>
                  <a:pt x="1083564" y="-8464"/>
                  <a:pt x="787410" y="10946"/>
                  <a:pt x="595274" y="18288"/>
                </a:cubicBezTo>
                <a:cubicBezTo>
                  <a:pt x="403138" y="25630"/>
                  <a:pt x="169622" y="10499"/>
                  <a:pt x="0" y="18288"/>
                </a:cubicBezTo>
                <a:cubicBezTo>
                  <a:pt x="668" y="13665"/>
                  <a:pt x="578" y="5675"/>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B77B7FA-1BA6-B6FC-7567-03E1A7FB009A}"/>
              </a:ext>
            </a:extLst>
          </p:cNvPr>
          <p:cNvSpPr>
            <a:spLocks noGrp="1"/>
          </p:cNvSpPr>
          <p:nvPr>
            <p:ph idx="1"/>
          </p:nvPr>
        </p:nvSpPr>
        <p:spPr>
          <a:xfrm>
            <a:off x="5126418" y="552091"/>
            <a:ext cx="6224335" cy="5431536"/>
          </a:xfrm>
        </p:spPr>
        <p:txBody>
          <a:bodyPr anchor="ctr">
            <a:normAutofit/>
          </a:bodyPr>
          <a:lstStyle/>
          <a:p>
            <a:pPr marL="0" indent="0">
              <a:buNone/>
            </a:pPr>
            <a:r>
              <a:rPr lang="en-GB" sz="2200" dirty="0"/>
              <a:t>Uptake of cervical screening locally….. 90%</a:t>
            </a:r>
          </a:p>
          <a:p>
            <a:pPr marL="0" indent="0">
              <a:buNone/>
            </a:pPr>
            <a:r>
              <a:rPr lang="en-GB" sz="2200" dirty="0"/>
              <a:t>Gypsy and Traveller community…….</a:t>
            </a:r>
            <a:r>
              <a:rPr lang="en-GB" sz="2200" dirty="0">
                <a:solidFill>
                  <a:schemeClr val="accent2"/>
                </a:solidFill>
              </a:rPr>
              <a:t>25%</a:t>
            </a:r>
          </a:p>
          <a:p>
            <a:endParaRPr lang="en-GB" sz="2200" dirty="0"/>
          </a:p>
          <a:p>
            <a:pPr marL="0" indent="0">
              <a:buNone/>
            </a:pPr>
            <a:r>
              <a:rPr lang="en-GB" sz="2200" dirty="0"/>
              <a:t>Uptake of MMR vaccine locally……85%</a:t>
            </a:r>
          </a:p>
          <a:p>
            <a:pPr marL="0" indent="0">
              <a:buNone/>
            </a:pPr>
            <a:r>
              <a:rPr lang="en-GB" sz="2200" dirty="0"/>
              <a:t>Gypsy and Traveller community…….</a:t>
            </a:r>
            <a:r>
              <a:rPr lang="en-GB" sz="2200" dirty="0">
                <a:solidFill>
                  <a:schemeClr val="accent2"/>
                </a:solidFill>
              </a:rPr>
              <a:t>25%</a:t>
            </a:r>
          </a:p>
          <a:p>
            <a:endParaRPr lang="en-GB" sz="2200" dirty="0"/>
          </a:p>
          <a:p>
            <a:pPr marL="0" indent="0">
              <a:buNone/>
            </a:pPr>
            <a:r>
              <a:rPr lang="en-GB" sz="2200" dirty="0"/>
              <a:t>Uptake of Health checks locally…….60%</a:t>
            </a:r>
          </a:p>
          <a:p>
            <a:pPr marL="0" indent="0">
              <a:buNone/>
            </a:pPr>
            <a:r>
              <a:rPr lang="en-GB" sz="2200" dirty="0"/>
              <a:t>Gypsy and Traveller community…….</a:t>
            </a:r>
            <a:r>
              <a:rPr lang="en-GB" sz="2200" dirty="0">
                <a:solidFill>
                  <a:schemeClr val="accent2"/>
                </a:solidFill>
              </a:rPr>
              <a:t>15%</a:t>
            </a:r>
          </a:p>
          <a:p>
            <a:pPr marL="0" indent="0">
              <a:buNone/>
            </a:pPr>
            <a:endParaRPr lang="en-GB" sz="2200" dirty="0"/>
          </a:p>
        </p:txBody>
      </p:sp>
    </p:spTree>
    <p:extLst>
      <p:ext uri="{BB962C8B-B14F-4D97-AF65-F5344CB8AC3E}">
        <p14:creationId xmlns:p14="http://schemas.microsoft.com/office/powerpoint/2010/main" val="26680075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8138-A734-421A-860C-7F78C153A1D3}"/>
              </a:ext>
            </a:extLst>
          </p:cNvPr>
          <p:cNvSpPr>
            <a:spLocks noGrp="1"/>
          </p:cNvSpPr>
          <p:nvPr>
            <p:ph type="title"/>
          </p:nvPr>
        </p:nvSpPr>
        <p:spPr/>
        <p:txBody>
          <a:bodyPr>
            <a:normAutofit/>
          </a:bodyPr>
          <a:lstStyle/>
          <a:p>
            <a:r>
              <a:rPr lang="en-GB"/>
              <a:t>Factors affecting health</a:t>
            </a:r>
          </a:p>
        </p:txBody>
      </p:sp>
      <p:graphicFrame>
        <p:nvGraphicFramePr>
          <p:cNvPr id="5" name="Content Placeholder 2">
            <a:extLst>
              <a:ext uri="{FF2B5EF4-FFF2-40B4-BE49-F238E27FC236}">
                <a16:creationId xmlns:a16="http://schemas.microsoft.com/office/drawing/2014/main" id="{1C37170A-DA92-439D-9B74-73E9FBC8F935}"/>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70142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03BC8-5FDB-44D5-83A3-006713BFD8A1}"/>
              </a:ext>
            </a:extLst>
          </p:cNvPr>
          <p:cNvSpPr>
            <a:spLocks noGrp="1"/>
          </p:cNvSpPr>
          <p:nvPr>
            <p:ph type="title"/>
          </p:nvPr>
        </p:nvSpPr>
        <p:spPr/>
        <p:txBody>
          <a:bodyPr>
            <a:normAutofit/>
          </a:bodyPr>
          <a:lstStyle/>
          <a:p>
            <a:r>
              <a:rPr lang="en-GB" dirty="0"/>
              <a:t>Factors affecting Health </a:t>
            </a:r>
            <a:r>
              <a:rPr lang="en-GB" dirty="0" err="1"/>
              <a:t>cont</a:t>
            </a:r>
            <a:endParaRPr lang="en-GB" dirty="0"/>
          </a:p>
        </p:txBody>
      </p:sp>
      <p:graphicFrame>
        <p:nvGraphicFramePr>
          <p:cNvPr id="5" name="Content Placeholder 2">
            <a:extLst>
              <a:ext uri="{FF2B5EF4-FFF2-40B4-BE49-F238E27FC236}">
                <a16:creationId xmlns:a16="http://schemas.microsoft.com/office/drawing/2014/main" id="{24A87B01-4571-4D41-92F1-30FC9990D9B5}"/>
              </a:ext>
            </a:extLst>
          </p:cNvPr>
          <p:cNvGraphicFramePr>
            <a:graphicFrameLocks noGrp="1"/>
          </p:cNvGraphicFramePr>
          <p:nvPr>
            <p:ph idx="1"/>
          </p:nvPr>
        </p:nvGraphicFramePr>
        <p:xfrm>
          <a:off x="965200" y="2638425"/>
          <a:ext cx="10261600" cy="31077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98079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8" name="Rectangle 1037">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EB7515F-E2AF-BAAC-0ADF-3EC438C1E0CA}"/>
              </a:ext>
            </a:extLst>
          </p:cNvPr>
          <p:cNvSpPr>
            <a:spLocks noGrp="1"/>
          </p:cNvSpPr>
          <p:nvPr>
            <p:ph type="title"/>
          </p:nvPr>
        </p:nvSpPr>
        <p:spPr>
          <a:xfrm>
            <a:off x="5297762" y="329184"/>
            <a:ext cx="6251110" cy="1783080"/>
          </a:xfrm>
        </p:spPr>
        <p:txBody>
          <a:bodyPr anchor="b">
            <a:normAutofit/>
          </a:bodyPr>
          <a:lstStyle/>
          <a:p>
            <a:r>
              <a:rPr lang="en-GB" sz="5400"/>
              <a:t>Case study 1</a:t>
            </a:r>
          </a:p>
        </p:txBody>
      </p:sp>
      <p:pic>
        <p:nvPicPr>
          <p:cNvPr id="1026" name="Picture 2">
            <a:extLst>
              <a:ext uri="{FF2B5EF4-FFF2-40B4-BE49-F238E27FC236}">
                <a16:creationId xmlns:a16="http://schemas.microsoft.com/office/drawing/2014/main" id="{2E0F5947-93E8-7B5D-056D-F2568A1017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83" r="42585"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040"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355F1645-565D-F67C-FE83-65E7FE6B1DB2}"/>
              </a:ext>
            </a:extLst>
          </p:cNvPr>
          <p:cNvSpPr>
            <a:spLocks noGrp="1"/>
          </p:cNvSpPr>
          <p:nvPr>
            <p:ph idx="1"/>
          </p:nvPr>
        </p:nvSpPr>
        <p:spPr>
          <a:xfrm>
            <a:off x="5297762" y="2706624"/>
            <a:ext cx="6251110" cy="3483864"/>
          </a:xfrm>
        </p:spPr>
        <p:txBody>
          <a:bodyPr>
            <a:normAutofit/>
          </a:bodyPr>
          <a:lstStyle/>
          <a:p>
            <a:pPr marL="0" indent="0">
              <a:buNone/>
            </a:pPr>
            <a:r>
              <a:rPr lang="en-GB" sz="2200" dirty="0"/>
              <a:t>J lives on a site with one mail box.  His bowel screening kit has been sent in the post.  </a:t>
            </a:r>
          </a:p>
          <a:p>
            <a:pPr marL="0" indent="0">
              <a:buNone/>
            </a:pPr>
            <a:r>
              <a:rPr lang="en-GB" sz="2200" dirty="0"/>
              <a:t>There are 5 males on the site with the same name.  </a:t>
            </a:r>
          </a:p>
          <a:p>
            <a:pPr marL="0" indent="0">
              <a:buNone/>
            </a:pPr>
            <a:r>
              <a:rPr lang="en-GB" sz="2200" dirty="0"/>
              <a:t>J never receives the kit and explains that literacy is poor and so the recipient was unlikely to know what it was. </a:t>
            </a:r>
          </a:p>
        </p:txBody>
      </p:sp>
    </p:spTree>
    <p:extLst>
      <p:ext uri="{BB962C8B-B14F-4D97-AF65-F5344CB8AC3E}">
        <p14:creationId xmlns:p14="http://schemas.microsoft.com/office/powerpoint/2010/main" val="84185676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9A973D-18A8-63A7-F023-30300DC32E20}"/>
              </a:ext>
            </a:extLst>
          </p:cNvPr>
          <p:cNvSpPr>
            <a:spLocks noGrp="1"/>
          </p:cNvSpPr>
          <p:nvPr>
            <p:ph type="title"/>
          </p:nvPr>
        </p:nvSpPr>
        <p:spPr>
          <a:xfrm>
            <a:off x="640080" y="325369"/>
            <a:ext cx="4368602" cy="1956841"/>
          </a:xfrm>
        </p:spPr>
        <p:txBody>
          <a:bodyPr anchor="b">
            <a:normAutofit/>
          </a:bodyPr>
          <a:lstStyle/>
          <a:p>
            <a:r>
              <a:rPr lang="en-GB" sz="5400"/>
              <a:t>Case study 2</a:t>
            </a:r>
          </a:p>
        </p:txBody>
      </p:sp>
      <p:sp>
        <p:nvSpPr>
          <p:cNvPr id="205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9DC582E-E8D0-1432-1C05-899E90CF7218}"/>
              </a:ext>
            </a:extLst>
          </p:cNvPr>
          <p:cNvSpPr>
            <a:spLocks noGrp="1"/>
          </p:cNvSpPr>
          <p:nvPr>
            <p:ph idx="1"/>
          </p:nvPr>
        </p:nvSpPr>
        <p:spPr>
          <a:xfrm>
            <a:off x="640080" y="2872899"/>
            <a:ext cx="4243589" cy="3320668"/>
          </a:xfrm>
        </p:spPr>
        <p:txBody>
          <a:bodyPr>
            <a:normAutofit/>
          </a:bodyPr>
          <a:lstStyle/>
          <a:p>
            <a:pPr marL="0" indent="0">
              <a:buNone/>
            </a:pPr>
            <a:r>
              <a:rPr lang="en-GB" sz="2200" dirty="0"/>
              <a:t>A is pregnant and wants to make an appointment to see a midwife.  </a:t>
            </a:r>
          </a:p>
          <a:p>
            <a:pPr marL="0" indent="0">
              <a:buNone/>
            </a:pPr>
            <a:r>
              <a:rPr lang="en-GB" sz="2200" dirty="0"/>
              <a:t>She is told she needs to complete an online form in order to be given an appointment. </a:t>
            </a:r>
          </a:p>
          <a:p>
            <a:pPr marL="0" indent="0">
              <a:buNone/>
            </a:pPr>
            <a:r>
              <a:rPr lang="en-GB" sz="2200" dirty="0"/>
              <a:t>This requires a device, </a:t>
            </a:r>
            <a:r>
              <a:rPr lang="en-GB" sz="2200" dirty="0" err="1"/>
              <a:t>wifi</a:t>
            </a:r>
            <a:r>
              <a:rPr lang="en-GB" sz="2200" dirty="0"/>
              <a:t>, an email address, digital literacy…</a:t>
            </a:r>
          </a:p>
        </p:txBody>
      </p:sp>
      <p:pic>
        <p:nvPicPr>
          <p:cNvPr id="2050" name="Picture 2" descr="Computers wirelessly connecting to the Internet">
            <a:extLst>
              <a:ext uri="{FF2B5EF4-FFF2-40B4-BE49-F238E27FC236}">
                <a16:creationId xmlns:a16="http://schemas.microsoft.com/office/drawing/2014/main" id="{D02D9C5B-2881-7BB3-1301-665B18D7037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339" r="13701" b="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235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931B489-216B-DC19-1FAE-CF3BCDD3304A}"/>
              </a:ext>
            </a:extLst>
          </p:cNvPr>
          <p:cNvSpPr>
            <a:spLocks noGrp="1"/>
          </p:cNvSpPr>
          <p:nvPr>
            <p:ph type="title"/>
          </p:nvPr>
        </p:nvSpPr>
        <p:spPr>
          <a:xfrm>
            <a:off x="640080" y="325369"/>
            <a:ext cx="4368602" cy="1956841"/>
          </a:xfrm>
        </p:spPr>
        <p:txBody>
          <a:bodyPr anchor="b">
            <a:normAutofit/>
          </a:bodyPr>
          <a:lstStyle/>
          <a:p>
            <a:r>
              <a:rPr lang="en-GB" sz="5400"/>
              <a:t>Case study 3</a:t>
            </a:r>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5006A66-4DEE-2CA3-7D17-83F380E9DBE5}"/>
              </a:ext>
            </a:extLst>
          </p:cNvPr>
          <p:cNvSpPr>
            <a:spLocks noGrp="1"/>
          </p:cNvSpPr>
          <p:nvPr>
            <p:ph idx="1"/>
          </p:nvPr>
        </p:nvSpPr>
        <p:spPr>
          <a:xfrm>
            <a:off x="640080" y="2872899"/>
            <a:ext cx="4243589" cy="3320668"/>
          </a:xfrm>
        </p:spPr>
        <p:txBody>
          <a:bodyPr>
            <a:normAutofit/>
          </a:bodyPr>
          <a:lstStyle/>
          <a:p>
            <a:pPr marL="0" indent="0">
              <a:buNone/>
            </a:pPr>
            <a:r>
              <a:rPr lang="en-GB" sz="2200" dirty="0"/>
              <a:t>A is a Roma Gypsy from Hungary.</a:t>
            </a:r>
          </a:p>
          <a:p>
            <a:pPr marL="0" indent="0">
              <a:buNone/>
            </a:pPr>
            <a:r>
              <a:rPr lang="en-GB" sz="2200" dirty="0"/>
              <a:t>She is offered a Hungarian  interpreter who upon realising she is a Roma Gypsy becomes racist and rude towards her. </a:t>
            </a:r>
          </a:p>
        </p:txBody>
      </p:sp>
      <p:pic>
        <p:nvPicPr>
          <p:cNvPr id="3074" name="Picture 2" descr="Healthcare &amp; Medical Translation &amp; Interpretation Services | Languageline UK">
            <a:extLst>
              <a:ext uri="{FF2B5EF4-FFF2-40B4-BE49-F238E27FC236}">
                <a16:creationId xmlns:a16="http://schemas.microsoft.com/office/drawing/2014/main" id="{29CB0D57-2D09-C607-152D-C01D374DB7D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8283"/>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79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8" descr="Circulet Clipart - 6 Arrows In A Circle PNG Image | Transparent PNG Free  Download on SeekPNG">
            <a:extLst>
              <a:ext uri="{FF2B5EF4-FFF2-40B4-BE49-F238E27FC236}">
                <a16:creationId xmlns:a16="http://schemas.microsoft.com/office/drawing/2014/main" id="{4C2B882C-3DD4-6EB8-2331-40691BB61EA4}"/>
              </a:ext>
            </a:extLst>
          </p:cNvPr>
          <p:cNvPicPr>
            <a:picLocks noChangeAspect="1" noChangeArrowheads="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2608671" y="1564105"/>
            <a:ext cx="6582638" cy="52938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0AF5C46-DE60-4D63-94C2-417F97CA1E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tretch>
            <a:fillRect/>
          </a:stretch>
        </p:blipFill>
        <p:spPr>
          <a:xfrm>
            <a:off x="10067540" y="5273035"/>
            <a:ext cx="2124460" cy="1584963"/>
          </a:xfrm>
          <a:prstGeom prst="rect">
            <a:avLst/>
          </a:prstGeom>
        </p:spPr>
      </p:pic>
      <p:sp>
        <p:nvSpPr>
          <p:cNvPr id="6" name="Subtitle 2">
            <a:extLst>
              <a:ext uri="{FF2B5EF4-FFF2-40B4-BE49-F238E27FC236}">
                <a16:creationId xmlns:a16="http://schemas.microsoft.com/office/drawing/2014/main" id="{0064571E-BA6D-4251-9520-605A5A58949E}"/>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461770" y="6369900"/>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Creating a cleaner, greener, healthier Hertfordshire</a:t>
            </a:r>
          </a:p>
        </p:txBody>
      </p:sp>
      <p:sp>
        <p:nvSpPr>
          <p:cNvPr id="5" name="Rectangle: Top Corners Rounded 4">
            <a:extLst>
              <a:ext uri="{FF2B5EF4-FFF2-40B4-BE49-F238E27FC236}">
                <a16:creationId xmlns:a16="http://schemas.microsoft.com/office/drawing/2014/main" id="{C2262C55-00E7-4EB6-B028-88918CDC0128}"/>
              </a:ext>
              <a:ext uri="{C183D7F6-B498-43B3-948B-1728B52AA6E4}">
                <adec:decorative xmlns:adec="http://schemas.microsoft.com/office/drawing/2017/decorative" val="1"/>
              </a:ext>
            </a:extLst>
          </p:cNvPr>
          <p:cNvSpPr/>
          <p:nvPr/>
        </p:nvSpPr>
        <p:spPr>
          <a:xfrm rot="5400000">
            <a:off x="3546155" y="-3111314"/>
            <a:ext cx="1297709" cy="8390021"/>
          </a:xfrm>
          <a:prstGeom prst="round2SameRect">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8" name="Title 1">
            <a:extLst>
              <a:ext uri="{FF2B5EF4-FFF2-40B4-BE49-F238E27FC236}">
                <a16:creationId xmlns:a16="http://schemas.microsoft.com/office/drawing/2014/main" id="{E1E8137B-67AE-46BC-975A-2925684A77D6}"/>
              </a:ext>
            </a:extLst>
          </p:cNvPr>
          <p:cNvSpPr txBox="1">
            <a:spLocks noGrp="1"/>
          </p:cNvSpPr>
          <p:nvPr>
            <p:ph type="title" idx="4294967295"/>
          </p:nvPr>
        </p:nvSpPr>
        <p:spPr>
          <a:xfrm>
            <a:off x="152400" y="406988"/>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3500" dirty="0"/>
              <a:t>Creating change and making a difference</a:t>
            </a:r>
            <a:endParaRPr kumimoji="0" lang="en-GB" sz="35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sp>
        <p:nvSpPr>
          <p:cNvPr id="9" name="TextBox 8">
            <a:extLst>
              <a:ext uri="{FF2B5EF4-FFF2-40B4-BE49-F238E27FC236}">
                <a16:creationId xmlns:a16="http://schemas.microsoft.com/office/drawing/2014/main" id="{345DB6BA-8530-8A2D-5747-DE4D1F9AAF0A}"/>
              </a:ext>
            </a:extLst>
          </p:cNvPr>
          <p:cNvSpPr txBox="1"/>
          <p:nvPr/>
        </p:nvSpPr>
        <p:spPr>
          <a:xfrm>
            <a:off x="6607871" y="1887770"/>
            <a:ext cx="175536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Steering Group</a:t>
            </a:r>
            <a:endParaRPr kumimoji="0" lang="en-GB" sz="2000" b="1" i="0" u="none" strike="noStrike" kern="1200" cap="none" spc="0" normalizeH="0" baseline="0" noProof="0" dirty="0">
              <a:ln>
                <a:noFill/>
              </a:ln>
              <a:solidFill>
                <a:prstClr val="white">
                  <a:lumMod val="50000"/>
                </a:prstClr>
              </a:solidFill>
              <a:effectLst/>
              <a:uLnTx/>
              <a:uFillTx/>
              <a:latin typeface="Tenorite "/>
              <a:ea typeface="+mn-ea"/>
              <a:cs typeface="+mn-cs"/>
            </a:endParaRPr>
          </a:p>
        </p:txBody>
      </p:sp>
      <p:sp>
        <p:nvSpPr>
          <p:cNvPr id="10" name="TextBox 9">
            <a:extLst>
              <a:ext uri="{FF2B5EF4-FFF2-40B4-BE49-F238E27FC236}">
                <a16:creationId xmlns:a16="http://schemas.microsoft.com/office/drawing/2014/main" id="{2C018BB4-1C84-0BAF-151E-919BEE421376}"/>
              </a:ext>
            </a:extLst>
          </p:cNvPr>
          <p:cNvSpPr txBox="1"/>
          <p:nvPr/>
        </p:nvSpPr>
        <p:spPr>
          <a:xfrm>
            <a:off x="7897719" y="4525388"/>
            <a:ext cx="1755360" cy="106131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GATE Herts &amp; Funded Activities</a:t>
            </a:r>
          </a:p>
        </p:txBody>
      </p:sp>
      <p:sp>
        <p:nvSpPr>
          <p:cNvPr id="11" name="TextBox 10">
            <a:extLst>
              <a:ext uri="{FF2B5EF4-FFF2-40B4-BE49-F238E27FC236}">
                <a16:creationId xmlns:a16="http://schemas.microsoft.com/office/drawing/2014/main" id="{E5753796-4551-03C2-0157-FFEC81DCAC2D}"/>
              </a:ext>
            </a:extLst>
          </p:cNvPr>
          <p:cNvSpPr txBox="1"/>
          <p:nvPr/>
        </p:nvSpPr>
        <p:spPr>
          <a:xfrm>
            <a:off x="6862318" y="5877142"/>
            <a:ext cx="2472105" cy="731995"/>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World Suicide Prevention Day </a:t>
            </a:r>
          </a:p>
        </p:txBody>
      </p:sp>
      <p:sp>
        <p:nvSpPr>
          <p:cNvPr id="12" name="TextBox 11">
            <a:extLst>
              <a:ext uri="{FF2B5EF4-FFF2-40B4-BE49-F238E27FC236}">
                <a16:creationId xmlns:a16="http://schemas.microsoft.com/office/drawing/2014/main" id="{FC60B332-6A91-1F3F-6D5A-3B42A4C3D336}"/>
              </a:ext>
            </a:extLst>
          </p:cNvPr>
          <p:cNvSpPr txBox="1"/>
          <p:nvPr/>
        </p:nvSpPr>
        <p:spPr>
          <a:xfrm>
            <a:off x="1949611" y="4525388"/>
            <a:ext cx="1649079" cy="1061316"/>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HCC Corporate Values</a:t>
            </a:r>
          </a:p>
        </p:txBody>
      </p:sp>
      <p:sp>
        <p:nvSpPr>
          <p:cNvPr id="13" name="TextBox 12">
            <a:extLst>
              <a:ext uri="{FF2B5EF4-FFF2-40B4-BE49-F238E27FC236}">
                <a16:creationId xmlns:a16="http://schemas.microsoft.com/office/drawing/2014/main" id="{3899A3A5-8F1B-CA7C-7965-76F0BE624291}"/>
              </a:ext>
            </a:extLst>
          </p:cNvPr>
          <p:cNvSpPr txBox="1"/>
          <p:nvPr/>
        </p:nvSpPr>
        <p:spPr>
          <a:xfrm>
            <a:off x="4345133" y="6409082"/>
            <a:ext cx="2684889"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Empower partners</a:t>
            </a:r>
            <a:endParaRPr kumimoji="0" lang="en-GB" sz="2000" b="1" i="0" u="none" strike="noStrike" kern="1200" cap="none" spc="0" normalizeH="0" baseline="0" noProof="0" dirty="0">
              <a:ln>
                <a:noFill/>
              </a:ln>
              <a:solidFill>
                <a:prstClr val="white">
                  <a:lumMod val="50000"/>
                </a:prstClr>
              </a:solidFill>
              <a:effectLst/>
              <a:uLnTx/>
              <a:uFillTx/>
              <a:latin typeface="Tenorite "/>
              <a:ea typeface="+mn-ea"/>
              <a:cs typeface="+mn-cs"/>
            </a:endParaRPr>
          </a:p>
        </p:txBody>
      </p:sp>
      <p:sp>
        <p:nvSpPr>
          <p:cNvPr id="14" name="TextBox 13">
            <a:extLst>
              <a:ext uri="{FF2B5EF4-FFF2-40B4-BE49-F238E27FC236}">
                <a16:creationId xmlns:a16="http://schemas.microsoft.com/office/drawing/2014/main" id="{A8C32EE3-DCCC-42B1-352E-BC430BC26ED4}"/>
              </a:ext>
            </a:extLst>
          </p:cNvPr>
          <p:cNvSpPr txBox="1"/>
          <p:nvPr/>
        </p:nvSpPr>
        <p:spPr>
          <a:xfrm>
            <a:off x="3007186" y="1843971"/>
            <a:ext cx="2403014"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Communication and Support</a:t>
            </a:r>
            <a:endParaRPr kumimoji="0" lang="en-GB" sz="2000" b="1" i="0" u="none" strike="noStrike" kern="1200" cap="none" spc="0" normalizeH="0" baseline="0" noProof="0" dirty="0">
              <a:ln>
                <a:noFill/>
              </a:ln>
              <a:solidFill>
                <a:prstClr val="white">
                  <a:lumMod val="50000"/>
                </a:prstClr>
              </a:solidFill>
              <a:effectLst/>
              <a:uLnTx/>
              <a:uFillTx/>
              <a:latin typeface="Tenorite "/>
              <a:ea typeface="+mn-ea"/>
              <a:cs typeface="+mn-cs"/>
            </a:endParaRPr>
          </a:p>
        </p:txBody>
      </p:sp>
      <p:sp>
        <p:nvSpPr>
          <p:cNvPr id="15" name="TextBox 14">
            <a:extLst>
              <a:ext uri="{FF2B5EF4-FFF2-40B4-BE49-F238E27FC236}">
                <a16:creationId xmlns:a16="http://schemas.microsoft.com/office/drawing/2014/main" id="{ECB38BF3-2EE6-8F94-EAE8-01793C3EC88E}"/>
              </a:ext>
            </a:extLst>
          </p:cNvPr>
          <p:cNvSpPr txBox="1"/>
          <p:nvPr/>
        </p:nvSpPr>
        <p:spPr>
          <a:xfrm>
            <a:off x="4867189" y="3709179"/>
            <a:ext cx="233482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white">
                    <a:lumMod val="50000"/>
                  </a:prstClr>
                </a:solidFill>
                <a:effectLst/>
                <a:uLnTx/>
                <a:uFillTx/>
                <a:latin typeface="Tenorite "/>
                <a:ea typeface="+mn-ea"/>
                <a:cs typeface="+mn-cs"/>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white">
                    <a:lumMod val="50000"/>
                  </a:prstClr>
                </a:solidFill>
                <a:effectLst/>
                <a:uLnTx/>
                <a:uFillTx/>
                <a:latin typeface="Tenorite "/>
                <a:ea typeface="+mn-ea"/>
                <a:cs typeface="+mn-cs"/>
              </a:rPr>
              <a:t>Improvement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sng" strike="noStrike" kern="1200" cap="none" spc="0" normalizeH="0" baseline="0" noProof="0" dirty="0">
                <a:ln>
                  <a:noFill/>
                </a:ln>
                <a:solidFill>
                  <a:prstClr val="white">
                    <a:lumMod val="50000"/>
                  </a:prstClr>
                </a:solidFill>
                <a:effectLst/>
                <a:uLnTx/>
                <a:uFillTx/>
                <a:latin typeface="Tenorite "/>
                <a:ea typeface="+mn-ea"/>
                <a:cs typeface="+mn-cs"/>
              </a:rPr>
              <a:t>Co-ordinator</a:t>
            </a:r>
          </a:p>
        </p:txBody>
      </p:sp>
      <p:sp>
        <p:nvSpPr>
          <p:cNvPr id="16" name="TextBox 15">
            <a:extLst>
              <a:ext uri="{FF2B5EF4-FFF2-40B4-BE49-F238E27FC236}">
                <a16:creationId xmlns:a16="http://schemas.microsoft.com/office/drawing/2014/main" id="{E954C03F-55D1-F11C-466A-8162B99995F1}"/>
              </a:ext>
            </a:extLst>
          </p:cNvPr>
          <p:cNvSpPr txBox="1"/>
          <p:nvPr/>
        </p:nvSpPr>
        <p:spPr>
          <a:xfrm>
            <a:off x="1939616" y="2774623"/>
            <a:ext cx="1755360" cy="1390637"/>
          </a:xfrm>
          <a:prstGeom prst="rect">
            <a:avLst/>
          </a:prstGeom>
          <a:noFill/>
        </p:spPr>
        <p:txBody>
          <a:bodyPr wrap="square">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Facilitate Conversations and Conduit for change</a:t>
            </a:r>
          </a:p>
        </p:txBody>
      </p:sp>
      <p:sp>
        <p:nvSpPr>
          <p:cNvPr id="17" name="TextBox 16">
            <a:extLst>
              <a:ext uri="{FF2B5EF4-FFF2-40B4-BE49-F238E27FC236}">
                <a16:creationId xmlns:a16="http://schemas.microsoft.com/office/drawing/2014/main" id="{DC6281A8-FDFF-068A-9813-4559269BFF26}"/>
              </a:ext>
            </a:extLst>
          </p:cNvPr>
          <p:cNvSpPr txBox="1"/>
          <p:nvPr/>
        </p:nvSpPr>
        <p:spPr>
          <a:xfrm>
            <a:off x="8056297" y="2652115"/>
            <a:ext cx="175536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Bereavement Support</a:t>
            </a:r>
            <a:endParaRPr kumimoji="0" lang="en-GB" sz="2000" b="1" i="0" u="none" strike="noStrike" kern="1200" cap="none" spc="0" normalizeH="0" baseline="0" noProof="0" dirty="0">
              <a:ln>
                <a:noFill/>
              </a:ln>
              <a:solidFill>
                <a:prstClr val="white">
                  <a:lumMod val="50000"/>
                </a:prstClr>
              </a:solidFill>
              <a:effectLst/>
              <a:uLnTx/>
              <a:uFillTx/>
              <a:latin typeface="Tenorite "/>
              <a:ea typeface="+mn-ea"/>
              <a:cs typeface="+mn-cs"/>
            </a:endParaRPr>
          </a:p>
        </p:txBody>
      </p:sp>
      <p:sp>
        <p:nvSpPr>
          <p:cNvPr id="18" name="TextBox 17">
            <a:extLst>
              <a:ext uri="{FF2B5EF4-FFF2-40B4-BE49-F238E27FC236}">
                <a16:creationId xmlns:a16="http://schemas.microsoft.com/office/drawing/2014/main" id="{1F058C54-89AD-DB86-3596-34EB1A00DCC6}"/>
              </a:ext>
            </a:extLst>
          </p:cNvPr>
          <p:cNvSpPr txBox="1"/>
          <p:nvPr/>
        </p:nvSpPr>
        <p:spPr>
          <a:xfrm>
            <a:off x="3082264" y="5592889"/>
            <a:ext cx="175536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Co-Production</a:t>
            </a:r>
            <a:endParaRPr kumimoji="0" lang="en-GB" sz="2000" b="1" i="0" u="none" strike="noStrike" kern="1200" cap="none" spc="0" normalizeH="0" baseline="0" noProof="0" dirty="0">
              <a:ln>
                <a:noFill/>
              </a:ln>
              <a:solidFill>
                <a:prstClr val="white">
                  <a:lumMod val="50000"/>
                </a:prstClr>
              </a:solidFill>
              <a:effectLst/>
              <a:uLnTx/>
              <a:uFillTx/>
              <a:latin typeface="Tenorite "/>
              <a:ea typeface="+mn-ea"/>
              <a:cs typeface="+mn-cs"/>
            </a:endParaRPr>
          </a:p>
        </p:txBody>
      </p:sp>
      <p:sp>
        <p:nvSpPr>
          <p:cNvPr id="19" name="TextBox 18">
            <a:extLst>
              <a:ext uri="{FF2B5EF4-FFF2-40B4-BE49-F238E27FC236}">
                <a16:creationId xmlns:a16="http://schemas.microsoft.com/office/drawing/2014/main" id="{1F306BA0-6556-3695-2838-6175C000C1BC}"/>
              </a:ext>
            </a:extLst>
          </p:cNvPr>
          <p:cNvSpPr txBox="1"/>
          <p:nvPr/>
        </p:nvSpPr>
        <p:spPr>
          <a:xfrm>
            <a:off x="8105004" y="3571679"/>
            <a:ext cx="175536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lumMod val="50000"/>
                  </a:prstClr>
                </a:solidFill>
                <a:effectLst/>
                <a:uLnTx/>
                <a:uFillTx/>
                <a:latin typeface="Tenorite "/>
                <a:ea typeface="Calibri" panose="020F0502020204030204" pitchFamily="34" charset="0"/>
                <a:cs typeface="Times New Roman" panose="02020603050405020304" pitchFamily="18" charset="0"/>
              </a:rPr>
              <a:t>Raise Awareness</a:t>
            </a:r>
            <a:endParaRPr kumimoji="0" lang="en-GB" sz="2000" b="1" i="0" u="none" strike="noStrike" kern="1200" cap="none" spc="0" normalizeH="0" baseline="0" noProof="0" dirty="0">
              <a:ln>
                <a:noFill/>
              </a:ln>
              <a:solidFill>
                <a:prstClr val="white">
                  <a:lumMod val="50000"/>
                </a:prstClr>
              </a:solidFill>
              <a:effectLst/>
              <a:uLnTx/>
              <a:uFillTx/>
              <a:latin typeface="Tenorite "/>
              <a:ea typeface="+mn-ea"/>
              <a:cs typeface="+mn-cs"/>
            </a:endParaRPr>
          </a:p>
        </p:txBody>
      </p:sp>
    </p:spTree>
    <p:extLst>
      <p:ext uri="{BB962C8B-B14F-4D97-AF65-F5344CB8AC3E}">
        <p14:creationId xmlns:p14="http://schemas.microsoft.com/office/powerpoint/2010/main" val="38140630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grass, outdoor, building&#10;&#10;Description automatically generated">
            <a:extLst>
              <a:ext uri="{FF2B5EF4-FFF2-40B4-BE49-F238E27FC236}">
                <a16:creationId xmlns:a16="http://schemas.microsoft.com/office/drawing/2014/main" id="{87FC704A-6987-CBEA-F295-8E901E304F47}"/>
              </a:ext>
            </a:extLst>
          </p:cNvPr>
          <p:cNvPicPr>
            <a:picLocks noChangeAspect="1"/>
          </p:cNvPicPr>
          <p:nvPr/>
        </p:nvPicPr>
        <p:blipFill rotWithShape="1">
          <a:blip r:embed="rId2">
            <a:alphaModFix amt="60000"/>
            <a:extLst>
              <a:ext uri="{28A0092B-C50C-407E-A947-70E740481C1C}">
                <a14:useLocalDpi xmlns:a14="http://schemas.microsoft.com/office/drawing/2010/main" val="0"/>
              </a:ext>
            </a:extLst>
          </a:blip>
          <a:srcRect t="42843" b="766"/>
          <a:stretch/>
        </p:blipFill>
        <p:spPr>
          <a:xfrm>
            <a:off x="-1" y="10"/>
            <a:ext cx="12192001" cy="6857990"/>
          </a:xfrm>
          <a:prstGeom prst="rect">
            <a:avLst/>
          </a:prstGeom>
        </p:spPr>
      </p:pic>
      <p:sp>
        <p:nvSpPr>
          <p:cNvPr id="2" name="Title 1">
            <a:extLst>
              <a:ext uri="{FF2B5EF4-FFF2-40B4-BE49-F238E27FC236}">
                <a16:creationId xmlns:a16="http://schemas.microsoft.com/office/drawing/2014/main" id="{CB3B9633-5529-7FF5-5D80-1AAA933AF382}"/>
              </a:ext>
            </a:extLst>
          </p:cNvPr>
          <p:cNvSpPr>
            <a:spLocks noGrp="1"/>
          </p:cNvSpPr>
          <p:nvPr>
            <p:ph type="title"/>
          </p:nvPr>
        </p:nvSpPr>
        <p:spPr>
          <a:xfrm>
            <a:off x="838200" y="1387056"/>
            <a:ext cx="9144000" cy="2513271"/>
          </a:xfrm>
        </p:spPr>
        <p:txBody>
          <a:bodyPr vert="horz" lIns="91440" tIns="45720" rIns="91440" bIns="45720" rtlCol="0" anchor="b">
            <a:normAutofit/>
          </a:bodyPr>
          <a:lstStyle/>
          <a:p>
            <a:r>
              <a:rPr lang="en-US" sz="5200" b="1" dirty="0"/>
              <a:t>Hard to reach communities or hard to access services?</a:t>
            </a:r>
          </a:p>
        </p:txBody>
      </p:sp>
    </p:spTree>
    <p:extLst>
      <p:ext uri="{BB962C8B-B14F-4D97-AF65-F5344CB8AC3E}">
        <p14:creationId xmlns:p14="http://schemas.microsoft.com/office/powerpoint/2010/main" val="371370252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15">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Freeform: Shape 1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98790D-861D-4594-93FD-B6056488CAD7}"/>
              </a:ext>
            </a:extLst>
          </p:cNvPr>
          <p:cNvSpPr>
            <a:spLocks noGrp="1"/>
          </p:cNvSpPr>
          <p:nvPr>
            <p:ph type="title"/>
          </p:nvPr>
        </p:nvSpPr>
        <p:spPr>
          <a:xfrm>
            <a:off x="291935" y="1206242"/>
            <a:ext cx="3200400" cy="4515258"/>
          </a:xfrm>
        </p:spPr>
        <p:txBody>
          <a:bodyPr>
            <a:normAutofit/>
          </a:bodyPr>
          <a:lstStyle/>
          <a:p>
            <a:r>
              <a:rPr lang="en-GB" sz="2800" b="1" i="1" dirty="0">
                <a:solidFill>
                  <a:schemeClr val="bg1"/>
                </a:solidFill>
              </a:rPr>
              <a:t>An overview of the challenges and barriers faced </a:t>
            </a:r>
            <a:br>
              <a:rPr lang="en-GB" sz="2800" b="1" i="1" dirty="0">
                <a:solidFill>
                  <a:schemeClr val="bg1"/>
                </a:solidFill>
              </a:rPr>
            </a:br>
            <a:r>
              <a:rPr lang="en-GB" sz="2800" b="1" i="1" dirty="0">
                <a:solidFill>
                  <a:schemeClr val="bg1"/>
                </a:solidFill>
              </a:rPr>
              <a:t>by the Gypsy Roma Traveller (GRT) communities </a:t>
            </a:r>
            <a:br>
              <a:rPr lang="en-GB" sz="2800" b="1" i="1" dirty="0">
                <a:solidFill>
                  <a:schemeClr val="bg1"/>
                </a:solidFill>
              </a:rPr>
            </a:br>
            <a:r>
              <a:rPr lang="en-GB" sz="2800" b="1" i="1" dirty="0">
                <a:solidFill>
                  <a:schemeClr val="bg1"/>
                </a:solidFill>
              </a:rPr>
              <a:t>in Hertfordshire and the UK </a:t>
            </a:r>
            <a:br>
              <a:rPr lang="en-GB" sz="2800" b="1" i="1" dirty="0">
                <a:solidFill>
                  <a:schemeClr val="bg1"/>
                </a:solidFill>
              </a:rPr>
            </a:br>
            <a:br>
              <a:rPr lang="en-GB" sz="2800" b="1" i="1" dirty="0">
                <a:solidFill>
                  <a:schemeClr val="bg1"/>
                </a:solidFill>
              </a:rPr>
            </a:br>
            <a:r>
              <a:rPr lang="en-GB" sz="2400" i="1" dirty="0">
                <a:solidFill>
                  <a:srgbClr val="FFFFFF"/>
                </a:solidFill>
              </a:rPr>
              <a:t>Please Tweet using #hertsphconnect</a:t>
            </a:r>
            <a:endParaRPr lang="en-GB" sz="2400" dirty="0">
              <a:solidFill>
                <a:srgbClr val="FFFFFF"/>
              </a:solidFill>
              <a:latin typeface="+mn-lt"/>
            </a:endParaRPr>
          </a:p>
        </p:txBody>
      </p:sp>
      <p:sp>
        <p:nvSpPr>
          <p:cNvPr id="44" name="Arc 19">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FD5E5B5A-A78D-4D3D-A554-399BB3E4299A}"/>
              </a:ext>
            </a:extLst>
          </p:cNvPr>
          <p:cNvSpPr>
            <a:spLocks noGrp="1"/>
          </p:cNvSpPr>
          <p:nvPr>
            <p:ph idx="1"/>
          </p:nvPr>
        </p:nvSpPr>
        <p:spPr>
          <a:xfrm>
            <a:off x="4727344" y="636190"/>
            <a:ext cx="6906491" cy="5585619"/>
          </a:xfrm>
        </p:spPr>
        <p:txBody>
          <a:bodyPr vert="horz" lIns="91440" tIns="45720" rIns="91440" bIns="45720" rtlCol="0" anchor="ctr">
            <a:normAutofit/>
          </a:bodyPr>
          <a:lstStyle/>
          <a:p>
            <a:pPr marL="0" indent="0" algn="ctr">
              <a:buNone/>
            </a:pPr>
            <a:endParaRPr lang="en-GB" i="1" dirty="0">
              <a:solidFill>
                <a:schemeClr val="accent4"/>
              </a:solidFill>
            </a:endParaRPr>
          </a:p>
          <a:p>
            <a:pPr marL="0" indent="0" algn="ctr">
              <a:buNone/>
            </a:pPr>
            <a:endParaRPr lang="en-GB" u="sng" dirty="0">
              <a:effectLst>
                <a:outerShdw blurRad="38100" dist="38100" dir="2700000" algn="tl">
                  <a:srgbClr val="000000">
                    <a:alpha val="43137"/>
                  </a:srgbClr>
                </a:outerShdw>
              </a:effectLst>
            </a:endParaRPr>
          </a:p>
          <a:p>
            <a:pPr marL="0" indent="0" algn="ctr">
              <a:buNone/>
            </a:pPr>
            <a:br>
              <a:rPr lang="en-GB" i="1" dirty="0"/>
            </a:br>
            <a:endParaRPr lang="en-GB" dirty="0"/>
          </a:p>
        </p:txBody>
      </p:sp>
      <p:sp>
        <p:nvSpPr>
          <p:cNvPr id="4" name="Footer Placeholder 3">
            <a:extLst>
              <a:ext uri="{FF2B5EF4-FFF2-40B4-BE49-F238E27FC236}">
                <a16:creationId xmlns:a16="http://schemas.microsoft.com/office/drawing/2014/main" id="{E87DD22B-03A8-4894-81BC-05F3FD6A0469}"/>
              </a:ext>
            </a:extLst>
          </p:cNvPr>
          <p:cNvSpPr>
            <a:spLocks noGrp="1"/>
          </p:cNvSpPr>
          <p:nvPr>
            <p:ph type="ftr" sz="quarter" idx="11"/>
          </p:nvPr>
        </p:nvSpPr>
        <p:spPr>
          <a:xfrm>
            <a:off x="4038600" y="6356350"/>
            <a:ext cx="5251174" cy="365125"/>
          </a:xfrm>
        </p:spPr>
        <p:txBody>
          <a:bodyP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GRT communities</a:t>
            </a:r>
            <a:br>
              <a:rPr kumimoji="0" lang="en-GB"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br>
            <a:r>
              <a:rPr kumimoji="0" lang="en-GB"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16</a:t>
            </a:r>
            <a:r>
              <a:rPr kumimoji="0" lang="en-GB" sz="1100" b="0" i="0" u="none" strike="noStrike" kern="1200" cap="none" spc="0" normalizeH="0" baseline="30000" noProof="0" dirty="0">
                <a:ln>
                  <a:noFill/>
                </a:ln>
                <a:solidFill>
                  <a:prstClr val="black">
                    <a:tint val="75000"/>
                  </a:prstClr>
                </a:solidFill>
                <a:effectLst/>
                <a:uLnTx/>
                <a:uFillTx/>
                <a:latin typeface="Calibri" panose="020F0502020204030204"/>
                <a:ea typeface="+mn-ea"/>
                <a:cs typeface="+mn-cs"/>
              </a:rPr>
              <a:t>th</a:t>
            </a:r>
            <a:r>
              <a:rPr kumimoji="0" lang="en-GB" sz="11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rPr>
              <a:t> May 2023</a:t>
            </a:r>
          </a:p>
        </p:txBody>
      </p:sp>
      <p:pic>
        <p:nvPicPr>
          <p:cNvPr id="10" name="Picture 9" descr="A picture containing food, drawing&#10;&#10;Description automatically generated">
            <a:extLst>
              <a:ext uri="{FF2B5EF4-FFF2-40B4-BE49-F238E27FC236}">
                <a16:creationId xmlns:a16="http://schemas.microsoft.com/office/drawing/2014/main" id="{92C751C2-1D18-4222-8D00-487275CDD067}"/>
              </a:ext>
            </a:extLst>
          </p:cNvPr>
          <p:cNvPicPr>
            <a:picLocks noChangeAspect="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385633" y="-20565"/>
            <a:ext cx="1383371" cy="1080000"/>
          </a:xfrm>
          <a:prstGeom prst="rect">
            <a:avLst/>
          </a:prstGeom>
        </p:spPr>
      </p:pic>
      <p:pic>
        <p:nvPicPr>
          <p:cNvPr id="13" name="Picture 12">
            <a:extLst>
              <a:ext uri="{FF2B5EF4-FFF2-40B4-BE49-F238E27FC236}">
                <a16:creationId xmlns:a16="http://schemas.microsoft.com/office/drawing/2014/main" id="{0CB4EFBC-5060-4D36-83A4-11E755B003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3035" y="396105"/>
            <a:ext cx="2244000" cy="396000"/>
          </a:xfrm>
          <a:prstGeom prst="rect">
            <a:avLst/>
          </a:prstGeom>
        </p:spPr>
      </p:pic>
      <p:pic>
        <p:nvPicPr>
          <p:cNvPr id="19" name="Picture 18" descr="A picture containing food&#10;&#10;Description automatically generated">
            <a:extLst>
              <a:ext uri="{FF2B5EF4-FFF2-40B4-BE49-F238E27FC236}">
                <a16:creationId xmlns:a16="http://schemas.microsoft.com/office/drawing/2014/main" id="{AE5BE66C-36C1-4FEA-997F-82BB296A4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268" y="5868307"/>
            <a:ext cx="918368" cy="900000"/>
          </a:xfrm>
          <a:prstGeom prst="rect">
            <a:avLst/>
          </a:prstGeom>
        </p:spPr>
      </p:pic>
      <p:sp>
        <p:nvSpPr>
          <p:cNvPr id="7" name="AutoShape 2">
            <a:extLst>
              <a:ext uri="{FF2B5EF4-FFF2-40B4-BE49-F238E27FC236}">
                <a16:creationId xmlns:a16="http://schemas.microsoft.com/office/drawing/2014/main" id="{47901F18-8899-49A2-8D89-CEADA27F6E1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8" name="Picture 7">
            <a:extLst>
              <a:ext uri="{FF2B5EF4-FFF2-40B4-BE49-F238E27FC236}">
                <a16:creationId xmlns:a16="http://schemas.microsoft.com/office/drawing/2014/main" id="{02E8D18B-7DAE-4687-87C8-D2D468E29C9E}"/>
              </a:ext>
            </a:extLst>
          </p:cNvPr>
          <p:cNvPicPr>
            <a:picLocks noChangeAspect="1"/>
          </p:cNvPicPr>
          <p:nvPr/>
        </p:nvPicPr>
        <p:blipFill>
          <a:blip r:embed="rId5">
            <a:duotone>
              <a:schemeClr val="accent4">
                <a:shade val="45000"/>
                <a:satMod val="135000"/>
              </a:schemeClr>
              <a:prstClr val="white"/>
            </a:duotone>
          </a:blip>
          <a:stretch>
            <a:fillRect/>
          </a:stretch>
        </p:blipFill>
        <p:spPr>
          <a:xfrm>
            <a:off x="5743536" y="1213734"/>
            <a:ext cx="4896000" cy="3672000"/>
          </a:xfrm>
          <a:prstGeom prst="rect">
            <a:avLst/>
          </a:prstGeom>
          <a:solidFill>
            <a:srgbClr val="00B0F0"/>
          </a:solidFill>
        </p:spPr>
      </p:pic>
    </p:spTree>
    <p:extLst>
      <p:ext uri="{BB962C8B-B14F-4D97-AF65-F5344CB8AC3E}">
        <p14:creationId xmlns:p14="http://schemas.microsoft.com/office/powerpoint/2010/main" val="14678158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10000">
              <a:schemeClr val="accent4">
                <a:lumMod val="40000"/>
                <a:lumOff val="60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4ED06-8C6B-4FF0-8347-7045D4E725EB}"/>
              </a:ext>
            </a:extLst>
          </p:cNvPr>
          <p:cNvSpPr>
            <a:spLocks noGrp="1"/>
          </p:cNvSpPr>
          <p:nvPr>
            <p:ph type="ctrTitle"/>
          </p:nvPr>
        </p:nvSpPr>
        <p:spPr>
          <a:xfrm>
            <a:off x="425581" y="1593067"/>
            <a:ext cx="7802431" cy="2371992"/>
          </a:xfrm>
        </p:spPr>
        <p:txBody>
          <a:bodyPr>
            <a:noAutofit/>
          </a:bodyPr>
          <a:lstStyle/>
          <a:p>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4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GB" sz="4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thank you for joining us today</a:t>
            </a:r>
            <a:br>
              <a:rPr lang="en-GB" sz="4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4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br>
              <a:rPr lang="en-GB" sz="1600" b="1" dirty="0"/>
            </a:br>
            <a:endParaRPr lang="en-GB" sz="1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48473CB6-AC3B-4492-977A-04127978BB00}"/>
              </a:ext>
            </a:extLst>
          </p:cNvPr>
          <p:cNvSpPr>
            <a:spLocks noGrp="1"/>
          </p:cNvSpPr>
          <p:nvPr>
            <p:ph type="subTitle" idx="1"/>
          </p:nvPr>
        </p:nvSpPr>
        <p:spPr>
          <a:xfrm>
            <a:off x="494711" y="4453065"/>
            <a:ext cx="7432266" cy="1947333"/>
          </a:xfrm>
        </p:spPr>
        <p:txBody>
          <a:bodyPr>
            <a:noAutofit/>
          </a:bodyPr>
          <a:lstStyle/>
          <a:p>
            <a:r>
              <a:rPr lang="en-GB" sz="1400" dirty="0">
                <a:solidFill>
                  <a:schemeClr val="tx1"/>
                </a:solidFill>
                <a:latin typeface="+mj-lt"/>
              </a:rPr>
              <a:t>We will notify you when the presentation materials from today’s event </a:t>
            </a:r>
            <a:br>
              <a:rPr lang="en-GB" sz="1400" dirty="0">
                <a:solidFill>
                  <a:schemeClr val="tx1"/>
                </a:solidFill>
                <a:latin typeface="+mj-lt"/>
              </a:rPr>
            </a:br>
            <a:r>
              <a:rPr lang="en-GB" sz="1400" dirty="0">
                <a:solidFill>
                  <a:schemeClr val="tx1"/>
                </a:solidFill>
                <a:latin typeface="+mj-lt"/>
              </a:rPr>
              <a:t>are available</a:t>
            </a:r>
            <a:endParaRPr lang="en-GB" sz="1400" b="1" i="1" dirty="0">
              <a:solidFill>
                <a:schemeClr val="tx1"/>
              </a:solidFill>
              <a:latin typeface="+mj-lt"/>
            </a:endParaRPr>
          </a:p>
        </p:txBody>
      </p:sp>
      <p:sp>
        <p:nvSpPr>
          <p:cNvPr id="10" name="Footer Placeholder 9">
            <a:extLst>
              <a:ext uri="{FF2B5EF4-FFF2-40B4-BE49-F238E27FC236}">
                <a16:creationId xmlns:a16="http://schemas.microsoft.com/office/drawing/2014/main" id="{A32B379D-E557-406C-BCB2-9C41DCACA3E1}"/>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white"/>
                </a:solidFill>
                <a:effectLst/>
                <a:uLnTx/>
                <a:uFillTx/>
                <a:latin typeface="Century Gothic" panose="020B0502020202020204"/>
                <a:ea typeface="+mn-ea"/>
                <a:cs typeface="+mn-cs"/>
              </a:rPr>
              <a:t>GRT communities</a:t>
            </a:r>
            <a:br>
              <a:rPr kumimoji="0" lang="en-GB" sz="1000" b="0" i="0" u="none" strike="noStrike" kern="1200" cap="none" spc="0" normalizeH="0" baseline="0" noProof="0" dirty="0">
                <a:ln>
                  <a:noFill/>
                </a:ln>
                <a:solidFill>
                  <a:prstClr val="white"/>
                </a:solidFill>
                <a:effectLst/>
                <a:uLnTx/>
                <a:uFillTx/>
                <a:latin typeface="Century Gothic" panose="020B0502020202020204"/>
                <a:ea typeface="+mn-ea"/>
                <a:cs typeface="+mn-cs"/>
              </a:rPr>
            </a:br>
            <a:r>
              <a:rPr kumimoji="0" lang="en-GB" sz="1000" b="0" i="0" u="none" strike="noStrike" kern="1200" cap="none" spc="0" normalizeH="0" baseline="0" noProof="0" dirty="0">
                <a:ln>
                  <a:noFill/>
                </a:ln>
                <a:solidFill>
                  <a:prstClr val="white"/>
                </a:solidFill>
                <a:effectLst/>
                <a:uLnTx/>
                <a:uFillTx/>
                <a:latin typeface="Century Gothic" panose="020B0502020202020204"/>
                <a:ea typeface="+mn-ea"/>
                <a:cs typeface="+mn-cs"/>
              </a:rPr>
              <a:t>16</a:t>
            </a:r>
            <a:r>
              <a:rPr kumimoji="0" lang="en-GB" sz="1000" b="0" i="0" u="none" strike="noStrike" kern="1200" cap="none" spc="0" normalizeH="0" baseline="30000" noProof="0" dirty="0">
                <a:ln>
                  <a:noFill/>
                </a:ln>
                <a:solidFill>
                  <a:prstClr val="white"/>
                </a:solidFill>
                <a:effectLst/>
                <a:uLnTx/>
                <a:uFillTx/>
                <a:latin typeface="Century Gothic" panose="020B0502020202020204"/>
                <a:ea typeface="+mn-ea"/>
                <a:cs typeface="+mn-cs"/>
              </a:rPr>
              <a:t>th</a:t>
            </a:r>
            <a:r>
              <a:rPr kumimoji="0" lang="en-GB" sz="1000" b="0" i="0" u="none" strike="noStrike" kern="1200" cap="none" spc="0" normalizeH="0" baseline="0" noProof="0" dirty="0">
                <a:ln>
                  <a:noFill/>
                </a:ln>
                <a:solidFill>
                  <a:prstClr val="white"/>
                </a:solidFill>
                <a:effectLst/>
                <a:uLnTx/>
                <a:uFillTx/>
                <a:latin typeface="Century Gothic" panose="020B0502020202020204"/>
                <a:ea typeface="+mn-ea"/>
                <a:cs typeface="+mn-cs"/>
              </a:rPr>
              <a:t> May 2023</a:t>
            </a:r>
          </a:p>
        </p:txBody>
      </p:sp>
      <p:pic>
        <p:nvPicPr>
          <p:cNvPr id="7" name="Picture 6" descr="A picture containing drawing&#10;&#10;Description automatically generated">
            <a:extLst>
              <a:ext uri="{FF2B5EF4-FFF2-40B4-BE49-F238E27FC236}">
                <a16:creationId xmlns:a16="http://schemas.microsoft.com/office/drawing/2014/main" id="{2DC56003-D23E-4B86-9574-919959F81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13985" y="-233675"/>
            <a:ext cx="1337256" cy="1044000"/>
          </a:xfrm>
          <a:prstGeom prst="rect">
            <a:avLst/>
          </a:prstGeom>
        </p:spPr>
      </p:pic>
      <p:pic>
        <p:nvPicPr>
          <p:cNvPr id="9" name="Picture 8">
            <a:extLst>
              <a:ext uri="{FF2B5EF4-FFF2-40B4-BE49-F238E27FC236}">
                <a16:creationId xmlns:a16="http://schemas.microsoft.com/office/drawing/2014/main" id="{E4CB4D00-67BB-4A10-9D1B-AC24E0C78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036" y="230142"/>
            <a:ext cx="2244000" cy="396000"/>
          </a:xfrm>
          <a:prstGeom prst="rect">
            <a:avLst/>
          </a:prstGeom>
        </p:spPr>
      </p:pic>
      <p:sp>
        <p:nvSpPr>
          <p:cNvPr id="13" name="TextBox 12">
            <a:extLst>
              <a:ext uri="{FF2B5EF4-FFF2-40B4-BE49-F238E27FC236}">
                <a16:creationId xmlns:a16="http://schemas.microsoft.com/office/drawing/2014/main" id="{E67FE522-C9C4-4DB8-ACD2-4A978E2FB83A}"/>
              </a:ext>
            </a:extLst>
          </p:cNvPr>
          <p:cNvSpPr txBox="1"/>
          <p:nvPr/>
        </p:nvSpPr>
        <p:spPr>
          <a:xfrm>
            <a:off x="7399174" y="6231121"/>
            <a:ext cx="3841116"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prstClr val="white"/>
                </a:solidFill>
                <a:effectLst/>
                <a:uLnTx/>
                <a:uFillTx/>
                <a:latin typeface="Century Gothic" panose="020B0502020202020204"/>
                <a:ea typeface="+mn-ea"/>
                <a:cs typeface="+mn-cs"/>
              </a:rPr>
              <a:t>Tweet today using #hertsphconnect </a:t>
            </a:r>
          </a:p>
        </p:txBody>
      </p:sp>
      <p:pic>
        <p:nvPicPr>
          <p:cNvPr id="15" name="Picture 14" descr="A close up of a logo&#10;&#10;Description automatically generated">
            <a:extLst>
              <a:ext uri="{FF2B5EF4-FFF2-40B4-BE49-F238E27FC236}">
                <a16:creationId xmlns:a16="http://schemas.microsoft.com/office/drawing/2014/main" id="{2FEE8298-35AB-4BBD-B1AB-2710B4B79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01036" y="5940762"/>
            <a:ext cx="844894" cy="828000"/>
          </a:xfrm>
          <a:prstGeom prst="rect">
            <a:avLst/>
          </a:prstGeom>
        </p:spPr>
      </p:pic>
      <p:sp>
        <p:nvSpPr>
          <p:cNvPr id="4" name="TextBox 3">
            <a:extLst>
              <a:ext uri="{FF2B5EF4-FFF2-40B4-BE49-F238E27FC236}">
                <a16:creationId xmlns:a16="http://schemas.microsoft.com/office/drawing/2014/main" id="{A721312A-0ADC-A082-E1D4-882CC2A6C588}"/>
              </a:ext>
            </a:extLst>
          </p:cNvPr>
          <p:cNvSpPr txBox="1"/>
          <p:nvPr/>
        </p:nvSpPr>
        <p:spPr>
          <a:xfrm>
            <a:off x="425581" y="272936"/>
            <a:ext cx="6182609" cy="400110"/>
          </a:xfrm>
          <a:prstGeom prst="rect">
            <a:avLst/>
          </a:prstGeom>
          <a:noFill/>
        </p:spPr>
        <p:txBody>
          <a:bodyPr wrap="square" rtlCol="0">
            <a:spAutoFit/>
          </a:bodyPr>
          <a:lstStyle/>
          <a:p>
            <a:r>
              <a:rPr lang="en-GB" sz="2000" dirty="0"/>
              <a:t>Herts Public Health Connect Master Class Series</a:t>
            </a:r>
          </a:p>
        </p:txBody>
      </p:sp>
    </p:spTree>
    <p:extLst>
      <p:ext uri="{BB962C8B-B14F-4D97-AF65-F5344CB8AC3E}">
        <p14:creationId xmlns:p14="http://schemas.microsoft.com/office/powerpoint/2010/main" val="3039011871"/>
      </p:ext>
    </p:extLst>
  </p:cSld>
  <p:clrMapOvr>
    <a:masterClrMapping/>
  </p:clrMapOvr>
  <mc:AlternateContent xmlns:mc="http://schemas.openxmlformats.org/markup-compatibility/2006" xmlns:p14="http://schemas.microsoft.com/office/powerpoint/2010/main">
    <mc:Choice Requires="p14">
      <p:transition spd="slow" p14:dur="300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F5C46-DE60-4D63-94C2-417F97CA1E1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10067540" y="5273035"/>
            <a:ext cx="2124460" cy="1584963"/>
          </a:xfrm>
          <a:prstGeom prst="rect">
            <a:avLst/>
          </a:prstGeom>
        </p:spPr>
      </p:pic>
      <p:sp>
        <p:nvSpPr>
          <p:cNvPr id="6" name="Subtitle 2">
            <a:extLst>
              <a:ext uri="{FF2B5EF4-FFF2-40B4-BE49-F238E27FC236}">
                <a16:creationId xmlns:a16="http://schemas.microsoft.com/office/drawing/2014/main" id="{0064571E-BA6D-4251-9520-605A5A58949E}"/>
              </a:ext>
              <a:ext uri="{C183D7F6-B498-43B3-948B-1728B52AA6E4}">
                <adec:decorative xmlns:adec="http://schemas.microsoft.com/office/drawing/2017/decorative" val="1"/>
              </a:ext>
            </a:extLst>
          </p:cNvPr>
          <p:cNvSpPr txBox="1">
            <a:spLocks noGrp="1" noRot="1" noMove="1" noResize="1" noEditPoints="1" noAdjustHandles="1" noChangeArrowheads="1" noChangeShapeType="1"/>
          </p:cNvSpPr>
          <p:nvPr/>
        </p:nvSpPr>
        <p:spPr>
          <a:xfrm>
            <a:off x="461770" y="6369900"/>
            <a:ext cx="9144000" cy="27142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Creating a cleaner, greener, healthier Hertfordshire</a:t>
            </a:r>
          </a:p>
        </p:txBody>
      </p:sp>
      <p:sp>
        <p:nvSpPr>
          <p:cNvPr id="5" name="Rectangle: Top Corners Rounded 4">
            <a:extLst>
              <a:ext uri="{FF2B5EF4-FFF2-40B4-BE49-F238E27FC236}">
                <a16:creationId xmlns:a16="http://schemas.microsoft.com/office/drawing/2014/main" id="{C2262C55-00E7-4EB6-B028-88918CDC0128}"/>
              </a:ext>
              <a:ext uri="{C183D7F6-B498-43B3-948B-1728B52AA6E4}">
                <adec:decorative xmlns:adec="http://schemas.microsoft.com/office/drawing/2017/decorative" val="1"/>
              </a:ext>
            </a:extLst>
          </p:cNvPr>
          <p:cNvSpPr/>
          <p:nvPr/>
        </p:nvSpPr>
        <p:spPr>
          <a:xfrm rot="5400000">
            <a:off x="3546155" y="-3111314"/>
            <a:ext cx="1297709" cy="8390021"/>
          </a:xfrm>
          <a:prstGeom prst="round2SameRect">
            <a:avLst/>
          </a:prstGeom>
          <a:solidFill>
            <a:srgbClr val="83B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Tenorite "/>
              <a:ea typeface="+mn-ea"/>
              <a:cs typeface="+mn-cs"/>
            </a:endParaRPr>
          </a:p>
        </p:txBody>
      </p:sp>
      <p:sp>
        <p:nvSpPr>
          <p:cNvPr id="8" name="Title 1">
            <a:extLst>
              <a:ext uri="{FF2B5EF4-FFF2-40B4-BE49-F238E27FC236}">
                <a16:creationId xmlns:a16="http://schemas.microsoft.com/office/drawing/2014/main" id="{E1E8137B-67AE-46BC-975A-2925684A77D6}"/>
              </a:ext>
            </a:extLst>
          </p:cNvPr>
          <p:cNvSpPr txBox="1">
            <a:spLocks noGrp="1"/>
          </p:cNvSpPr>
          <p:nvPr>
            <p:ph type="title" idx="4294967295"/>
          </p:nvPr>
        </p:nvSpPr>
        <p:spPr>
          <a:xfrm>
            <a:off x="164432" y="435562"/>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noProof="0" dirty="0">
                <a:solidFill>
                  <a:schemeClr val="tx1"/>
                </a:solidFill>
              </a:rPr>
              <a:t>Steering Group Members</a:t>
            </a:r>
            <a:endParaRPr kumimoji="0" lang="en-GB" sz="4400" b="0" i="0" u="none" strike="noStrike" kern="1200" cap="none" spc="0" normalizeH="0" baseline="0" noProof="0" dirty="0">
              <a:ln>
                <a:noFill/>
              </a:ln>
              <a:effectLst/>
              <a:uLnTx/>
              <a:uFillTx/>
              <a:latin typeface="Arial" panose="020B0604020202020204" pitchFamily="34" charset="0"/>
              <a:ea typeface="+mj-ea"/>
              <a:cs typeface="Arial" panose="020B0604020202020204" pitchFamily="34" charset="0"/>
            </a:endParaRPr>
          </a:p>
        </p:txBody>
      </p:sp>
      <p:pic>
        <p:nvPicPr>
          <p:cNvPr id="2" name="Picture 1" descr="A picture containing sky, person, outdoor, swimsuit&#10;&#10;Description automatically generated">
            <a:extLst>
              <a:ext uri="{FF2B5EF4-FFF2-40B4-BE49-F238E27FC236}">
                <a16:creationId xmlns:a16="http://schemas.microsoft.com/office/drawing/2014/main" id="{B3210EF1-2150-0DBD-581E-5197466A0BD0}"/>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357698" y="2275873"/>
            <a:ext cx="2853838" cy="2192495"/>
          </a:xfrm>
          <a:prstGeom prst="rect">
            <a:avLst/>
          </a:prstGeom>
          <a:noFill/>
        </p:spPr>
      </p:pic>
      <p:pic>
        <p:nvPicPr>
          <p:cNvPr id="3" name="Picture 2">
            <a:extLst>
              <a:ext uri="{FF2B5EF4-FFF2-40B4-BE49-F238E27FC236}">
                <a16:creationId xmlns:a16="http://schemas.microsoft.com/office/drawing/2014/main" id="{7D4AF2FE-EC56-F1C5-19ED-FADF93DB7374}"/>
              </a:ext>
            </a:extLst>
          </p:cNvPr>
          <p:cNvPicPr>
            <a:picLocks noChangeAspect="1"/>
          </p:cNvPicPr>
          <p:nvPr/>
        </p:nvPicPr>
        <p:blipFill>
          <a:blip r:embed="rId5"/>
          <a:stretch>
            <a:fillRect/>
          </a:stretch>
        </p:blipFill>
        <p:spPr>
          <a:xfrm>
            <a:off x="2582531" y="5378145"/>
            <a:ext cx="1222944" cy="404008"/>
          </a:xfrm>
          <a:prstGeom prst="rect">
            <a:avLst/>
          </a:prstGeom>
        </p:spPr>
      </p:pic>
      <p:pic>
        <p:nvPicPr>
          <p:cNvPr id="9" name="Picture 8">
            <a:extLst>
              <a:ext uri="{FF2B5EF4-FFF2-40B4-BE49-F238E27FC236}">
                <a16:creationId xmlns:a16="http://schemas.microsoft.com/office/drawing/2014/main" id="{B0E2AF9B-843D-D099-8618-86D87A26F7EA}"/>
              </a:ext>
            </a:extLst>
          </p:cNvPr>
          <p:cNvPicPr>
            <a:picLocks noChangeAspect="1"/>
          </p:cNvPicPr>
          <p:nvPr/>
        </p:nvPicPr>
        <p:blipFill>
          <a:blip r:embed="rId6"/>
          <a:stretch>
            <a:fillRect/>
          </a:stretch>
        </p:blipFill>
        <p:spPr>
          <a:xfrm>
            <a:off x="3949706" y="3741054"/>
            <a:ext cx="1162870" cy="894516"/>
          </a:xfrm>
          <a:prstGeom prst="rect">
            <a:avLst/>
          </a:prstGeom>
        </p:spPr>
      </p:pic>
      <p:pic>
        <p:nvPicPr>
          <p:cNvPr id="10" name="Picture 9">
            <a:extLst>
              <a:ext uri="{FF2B5EF4-FFF2-40B4-BE49-F238E27FC236}">
                <a16:creationId xmlns:a16="http://schemas.microsoft.com/office/drawing/2014/main" id="{9AA7E10C-4765-C237-6397-E910F1DD284D}"/>
              </a:ext>
            </a:extLst>
          </p:cNvPr>
          <p:cNvPicPr>
            <a:picLocks noChangeAspect="1"/>
          </p:cNvPicPr>
          <p:nvPr/>
        </p:nvPicPr>
        <p:blipFill>
          <a:blip r:embed="rId7"/>
          <a:stretch>
            <a:fillRect/>
          </a:stretch>
        </p:blipFill>
        <p:spPr>
          <a:xfrm>
            <a:off x="5957793" y="3329761"/>
            <a:ext cx="894414" cy="592374"/>
          </a:xfrm>
          <a:prstGeom prst="rect">
            <a:avLst/>
          </a:prstGeom>
        </p:spPr>
      </p:pic>
      <p:pic>
        <p:nvPicPr>
          <p:cNvPr id="11" name="Picture 10">
            <a:extLst>
              <a:ext uri="{FF2B5EF4-FFF2-40B4-BE49-F238E27FC236}">
                <a16:creationId xmlns:a16="http://schemas.microsoft.com/office/drawing/2014/main" id="{E4DC5F7D-56C7-AECA-70CA-D3DBDBF9980D}"/>
              </a:ext>
            </a:extLst>
          </p:cNvPr>
          <p:cNvPicPr>
            <a:picLocks noChangeAspect="1"/>
          </p:cNvPicPr>
          <p:nvPr/>
        </p:nvPicPr>
        <p:blipFill>
          <a:blip r:embed="rId8"/>
          <a:stretch>
            <a:fillRect/>
          </a:stretch>
        </p:blipFill>
        <p:spPr>
          <a:xfrm>
            <a:off x="3754627" y="2265016"/>
            <a:ext cx="1460575" cy="733463"/>
          </a:xfrm>
          <a:prstGeom prst="rect">
            <a:avLst/>
          </a:prstGeom>
        </p:spPr>
      </p:pic>
      <p:pic>
        <p:nvPicPr>
          <p:cNvPr id="12" name="Picture 11">
            <a:extLst>
              <a:ext uri="{FF2B5EF4-FFF2-40B4-BE49-F238E27FC236}">
                <a16:creationId xmlns:a16="http://schemas.microsoft.com/office/drawing/2014/main" id="{BAA44E7C-57FF-8406-BE51-F66F2DF65B9F}"/>
              </a:ext>
            </a:extLst>
          </p:cNvPr>
          <p:cNvPicPr>
            <a:picLocks noChangeAspect="1"/>
          </p:cNvPicPr>
          <p:nvPr/>
        </p:nvPicPr>
        <p:blipFill>
          <a:blip r:embed="rId9"/>
          <a:stretch>
            <a:fillRect/>
          </a:stretch>
        </p:blipFill>
        <p:spPr>
          <a:xfrm>
            <a:off x="5409259" y="4428343"/>
            <a:ext cx="1755864" cy="727112"/>
          </a:xfrm>
          <a:prstGeom prst="rect">
            <a:avLst/>
          </a:prstGeom>
        </p:spPr>
      </p:pic>
      <p:pic>
        <p:nvPicPr>
          <p:cNvPr id="13" name="Picture 12">
            <a:extLst>
              <a:ext uri="{FF2B5EF4-FFF2-40B4-BE49-F238E27FC236}">
                <a16:creationId xmlns:a16="http://schemas.microsoft.com/office/drawing/2014/main" id="{F36E0CBB-03C5-A7C8-6954-21C0DD9DAC01}"/>
              </a:ext>
            </a:extLst>
          </p:cNvPr>
          <p:cNvPicPr>
            <a:picLocks noChangeAspect="1"/>
          </p:cNvPicPr>
          <p:nvPr/>
        </p:nvPicPr>
        <p:blipFill>
          <a:blip r:embed="rId10"/>
          <a:stretch>
            <a:fillRect/>
          </a:stretch>
        </p:blipFill>
        <p:spPr>
          <a:xfrm>
            <a:off x="2370886" y="4064787"/>
            <a:ext cx="1247883" cy="727113"/>
          </a:xfrm>
          <a:prstGeom prst="rect">
            <a:avLst/>
          </a:prstGeom>
        </p:spPr>
      </p:pic>
      <p:pic>
        <p:nvPicPr>
          <p:cNvPr id="14" name="Picture 13">
            <a:extLst>
              <a:ext uri="{FF2B5EF4-FFF2-40B4-BE49-F238E27FC236}">
                <a16:creationId xmlns:a16="http://schemas.microsoft.com/office/drawing/2014/main" id="{1D06997C-AC34-CF8D-F371-60F05F425093}"/>
              </a:ext>
            </a:extLst>
          </p:cNvPr>
          <p:cNvPicPr>
            <a:picLocks noChangeAspect="1"/>
          </p:cNvPicPr>
          <p:nvPr/>
        </p:nvPicPr>
        <p:blipFill rotWithShape="1">
          <a:blip r:embed="rId11"/>
          <a:srcRect t="7252"/>
          <a:stretch/>
        </p:blipFill>
        <p:spPr>
          <a:xfrm>
            <a:off x="5858254" y="2466167"/>
            <a:ext cx="1112944" cy="549415"/>
          </a:xfrm>
          <a:prstGeom prst="rect">
            <a:avLst/>
          </a:prstGeom>
        </p:spPr>
      </p:pic>
      <p:pic>
        <p:nvPicPr>
          <p:cNvPr id="15" name="Picture 14">
            <a:extLst>
              <a:ext uri="{FF2B5EF4-FFF2-40B4-BE49-F238E27FC236}">
                <a16:creationId xmlns:a16="http://schemas.microsoft.com/office/drawing/2014/main" id="{BBBE30FF-75EA-FE04-DCB0-E3B69B908E85}"/>
              </a:ext>
            </a:extLst>
          </p:cNvPr>
          <p:cNvPicPr>
            <a:picLocks noChangeAspect="1"/>
          </p:cNvPicPr>
          <p:nvPr/>
        </p:nvPicPr>
        <p:blipFill>
          <a:blip r:embed="rId12"/>
          <a:stretch>
            <a:fillRect/>
          </a:stretch>
        </p:blipFill>
        <p:spPr>
          <a:xfrm>
            <a:off x="4608903" y="5334896"/>
            <a:ext cx="1600711" cy="894515"/>
          </a:xfrm>
          <a:prstGeom prst="rect">
            <a:avLst/>
          </a:prstGeom>
        </p:spPr>
      </p:pic>
      <p:pic>
        <p:nvPicPr>
          <p:cNvPr id="16" name="Picture 2" descr="CHUMS Charity Logo">
            <a:extLst>
              <a:ext uri="{FF2B5EF4-FFF2-40B4-BE49-F238E27FC236}">
                <a16:creationId xmlns:a16="http://schemas.microsoft.com/office/drawing/2014/main" id="{0EE03A10-D45B-D9DF-C593-29770C8CAD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21664" y="2679881"/>
            <a:ext cx="689912" cy="9067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531987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10.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3 - Divider">
  <a:themeElements>
    <a:clrScheme name="UH Colours">
      <a:dk1>
        <a:srgbClr val="1E1E1E"/>
      </a:dk1>
      <a:lt1>
        <a:sysClr val="window" lastClr="FFFFFF"/>
      </a:lt1>
      <a:dk2>
        <a:srgbClr val="002663"/>
      </a:dk2>
      <a:lt2>
        <a:srgbClr val="E7E6E6"/>
      </a:lt2>
      <a:accent1>
        <a:srgbClr val="00B9E4"/>
      </a:accent1>
      <a:accent2>
        <a:srgbClr val="002663"/>
      </a:accent2>
      <a:accent3>
        <a:srgbClr val="92D400"/>
      </a:accent3>
      <a:accent4>
        <a:srgbClr val="9C5FB5"/>
      </a:accent4>
      <a:accent5>
        <a:srgbClr val="F53F5B"/>
      </a:accent5>
      <a:accent6>
        <a:srgbClr val="E98300"/>
      </a:accent6>
      <a:hlink>
        <a:srgbClr val="0073CF"/>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h template" id="{98AC93C9-769E-4A42-A466-1026813553A2}" vid="{778A586C-627C-4D54-928D-7B3BEB22C15A}"/>
    </a:ext>
  </a:extLst>
</a:theme>
</file>

<file path=ppt/theme/theme12.xml><?xml version="1.0" encoding="utf-8"?>
<a:theme xmlns:a="http://schemas.openxmlformats.org/drawingml/2006/main" name="2 - Slides">
  <a:themeElements>
    <a:clrScheme name="UH Colours">
      <a:dk1>
        <a:srgbClr val="1E1E1E"/>
      </a:dk1>
      <a:lt1>
        <a:sysClr val="window" lastClr="FFFFFF"/>
      </a:lt1>
      <a:dk2>
        <a:srgbClr val="002663"/>
      </a:dk2>
      <a:lt2>
        <a:srgbClr val="E7E6E6"/>
      </a:lt2>
      <a:accent1>
        <a:srgbClr val="00B9E4"/>
      </a:accent1>
      <a:accent2>
        <a:srgbClr val="002663"/>
      </a:accent2>
      <a:accent3>
        <a:srgbClr val="92D400"/>
      </a:accent3>
      <a:accent4>
        <a:srgbClr val="9C5FB5"/>
      </a:accent4>
      <a:accent5>
        <a:srgbClr val="F53F5B"/>
      </a:accent5>
      <a:accent6>
        <a:srgbClr val="E98300"/>
      </a:accent6>
      <a:hlink>
        <a:srgbClr val="0073C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h template" id="{98AC93C9-769E-4A42-A466-1026813553A2}" vid="{5EB17541-9DE3-4343-9E9A-7C26BC253581}"/>
    </a:ext>
  </a:extLst>
</a:theme>
</file>

<file path=ppt/theme/theme13.xml><?xml version="1.0" encoding="utf-8"?>
<a:theme xmlns:a="http://schemas.openxmlformats.org/drawingml/2006/main" name="1 - Title slide">
  <a:themeElements>
    <a:clrScheme name="UH Colours">
      <a:dk1>
        <a:srgbClr val="1E1E1E"/>
      </a:dk1>
      <a:lt1>
        <a:sysClr val="window" lastClr="FFFFFF"/>
      </a:lt1>
      <a:dk2>
        <a:srgbClr val="002663"/>
      </a:dk2>
      <a:lt2>
        <a:srgbClr val="E7E6E6"/>
      </a:lt2>
      <a:accent1>
        <a:srgbClr val="00B9E4"/>
      </a:accent1>
      <a:accent2>
        <a:srgbClr val="002663"/>
      </a:accent2>
      <a:accent3>
        <a:srgbClr val="92D400"/>
      </a:accent3>
      <a:accent4>
        <a:srgbClr val="9C5FB5"/>
      </a:accent4>
      <a:accent5>
        <a:srgbClr val="F53F5B"/>
      </a:accent5>
      <a:accent6>
        <a:srgbClr val="E98300"/>
      </a:accent6>
      <a:hlink>
        <a:srgbClr val="0073CF"/>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4ABFE4C6-56F0-4EA8-A27E-1FD7AF8E27D5}" vid="{D44622FC-0E4D-440D-A610-E058774143B2}"/>
    </a:ext>
  </a:extLst>
</a:theme>
</file>

<file path=ppt/theme/theme14.xml><?xml version="1.0" encoding="utf-8"?>
<a:theme xmlns:a="http://schemas.openxmlformats.org/drawingml/2006/main" name="1_2 - Slides">
  <a:themeElements>
    <a:clrScheme name="UH Colours">
      <a:dk1>
        <a:srgbClr val="1E1E1E"/>
      </a:dk1>
      <a:lt1>
        <a:sysClr val="window" lastClr="FFFFFF"/>
      </a:lt1>
      <a:dk2>
        <a:srgbClr val="002663"/>
      </a:dk2>
      <a:lt2>
        <a:srgbClr val="E7E6E6"/>
      </a:lt2>
      <a:accent1>
        <a:srgbClr val="00B9E4"/>
      </a:accent1>
      <a:accent2>
        <a:srgbClr val="002663"/>
      </a:accent2>
      <a:accent3>
        <a:srgbClr val="92D400"/>
      </a:accent3>
      <a:accent4>
        <a:srgbClr val="9C5FB5"/>
      </a:accent4>
      <a:accent5>
        <a:srgbClr val="F53F5B"/>
      </a:accent5>
      <a:accent6>
        <a:srgbClr val="E98300"/>
      </a:accent6>
      <a:hlink>
        <a:srgbClr val="0073C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4ABFE4C6-56F0-4EA8-A27E-1FD7AF8E27D5}" vid="{91D8582A-A3F8-4B0C-B4A5-9145358A4270}"/>
    </a:ext>
  </a:extLst>
</a:theme>
</file>

<file path=ppt/theme/theme1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Office Theme">
  <a:themeElements>
    <a:clrScheme name="Custom 19">
      <a:dk1>
        <a:sysClr val="windowText" lastClr="000000"/>
      </a:dk1>
      <a:lt1>
        <a:sysClr val="window" lastClr="FFFFFF"/>
      </a:lt1>
      <a:dk2>
        <a:srgbClr val="44546A"/>
      </a:dk2>
      <a:lt2>
        <a:srgbClr val="E7E6E6"/>
      </a:lt2>
      <a:accent1>
        <a:srgbClr val="B4D0E9"/>
      </a:accent1>
      <a:accent2>
        <a:srgbClr val="476977"/>
      </a:accent2>
      <a:accent3>
        <a:srgbClr val="79BBE9"/>
      </a:accent3>
      <a:accent4>
        <a:srgbClr val="6B8043"/>
      </a:accent4>
      <a:accent5>
        <a:srgbClr val="9ACF21"/>
      </a:accent5>
      <a:accent6>
        <a:srgbClr val="CFDCA5"/>
      </a:accent6>
      <a:hlink>
        <a:srgbClr val="0563C1"/>
      </a:hlink>
      <a:folHlink>
        <a:srgbClr val="954F72"/>
      </a:folHlink>
    </a:clrScheme>
    <a:fontScheme name="Custom 26">
      <a:majorFont>
        <a:latin typeface="Tenorite Bold"/>
        <a:ea typeface=""/>
        <a:cs typeface=""/>
      </a:majorFont>
      <a:minorFont>
        <a:latin typeface="Tenorite "/>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reen Pitch Deck_TM16411175_Win32_JC_SL_v3" id="{8B4DAF89-59FE-4064-AB7A-372A9529B50F}" vid="{3DF83A45-BE94-4B01-94A1-C38A7DA6C9D1}"/>
    </a:ext>
  </a:extLst>
</a:theme>
</file>

<file path=ppt/theme/theme1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rgbClr val="859878"/>
        </a:solidFill>
      </a:spPr>
      <a:bodyPr wrap="square" rtlCol="0">
        <a:spAutoFit/>
      </a:bodyPr>
      <a:lstStyle>
        <a:defPPr marL="285750" indent="-285750" algn="l">
          <a:buFont typeface="Arial" panose="020B0604020202020204" pitchFamily="34" charset="0"/>
          <a:buChar char="•"/>
          <a:defRPr dirty="0">
            <a:solidFill>
              <a:schemeClr val="bg1"/>
            </a:solidFill>
            <a:latin typeface="Bahnschrift" panose="020B0502040204020203"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ARU Brand">
  <a:themeElements>
    <a:clrScheme name="ARU">
      <a:dk1>
        <a:srgbClr val="061D48"/>
      </a:dk1>
      <a:lt1>
        <a:srgbClr val="FFD000"/>
      </a:lt1>
      <a:dk2>
        <a:srgbClr val="061D48"/>
      </a:dk2>
      <a:lt2>
        <a:srgbClr val="FFD000"/>
      </a:lt2>
      <a:accent1>
        <a:srgbClr val="CF4520"/>
      </a:accent1>
      <a:accent2>
        <a:srgbClr val="A6093C"/>
      </a:accent2>
      <a:accent3>
        <a:srgbClr val="5C068C"/>
      </a:accent3>
      <a:accent4>
        <a:srgbClr val="0077C8"/>
      </a:accent4>
      <a:accent5>
        <a:srgbClr val="008578"/>
      </a:accent5>
      <a:accent6>
        <a:srgbClr val="FFFFF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U Template 2019" id="{DABDC52D-9A25-46A0-BC09-F9CACABE8E63}" vid="{6E113D98-C428-4034-9185-42F5E6E4AECD}"/>
    </a:ext>
  </a:extLst>
</a:theme>
</file>

<file path=ppt/theme/theme2.xml><?xml version="1.0" encoding="utf-8"?>
<a:theme xmlns:a="http://schemas.openxmlformats.org/drawingml/2006/main" name="Beezee Bodies Temp">
  <a:themeElements>
    <a:clrScheme name="Custom 5">
      <a:dk1>
        <a:srgbClr val="E6792B"/>
      </a:dk1>
      <a:lt1>
        <a:srgbClr val="F9F6EF"/>
      </a:lt1>
      <a:dk2>
        <a:srgbClr val="424340"/>
      </a:dk2>
      <a:lt2>
        <a:srgbClr val="E7E6E6"/>
      </a:lt2>
      <a:accent1>
        <a:srgbClr val="19A7A7"/>
      </a:accent1>
      <a:accent2>
        <a:srgbClr val="339CCB"/>
      </a:accent2>
      <a:accent3>
        <a:srgbClr val="943C60"/>
      </a:accent3>
      <a:accent4>
        <a:srgbClr val="D23B7C"/>
      </a:accent4>
      <a:accent5>
        <a:srgbClr val="943C60"/>
      </a:accent5>
      <a:accent6>
        <a:srgbClr val="FACE44"/>
      </a:accent6>
      <a:hlink>
        <a:srgbClr val="6E9F81"/>
      </a:hlink>
      <a:folHlink>
        <a:srgbClr val="2B201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zee Bodies Temp" id="{3227533E-89A4-C646-A3CE-DD7204960267}" vid="{3032D179-9F88-1145-8DE3-A890CFFDEB6B}"/>
    </a:ext>
  </a:extLst>
</a:theme>
</file>

<file path=ppt/theme/theme20.xml><?xml version="1.0" encoding="utf-8"?>
<a:theme xmlns:a="http://schemas.openxmlformats.org/drawingml/2006/main" name="3_ARU Brand">
  <a:themeElements>
    <a:clrScheme name="ARU">
      <a:dk1>
        <a:srgbClr val="061D48"/>
      </a:dk1>
      <a:lt1>
        <a:srgbClr val="FFD000"/>
      </a:lt1>
      <a:dk2>
        <a:srgbClr val="061D48"/>
      </a:dk2>
      <a:lt2>
        <a:srgbClr val="FFD000"/>
      </a:lt2>
      <a:accent1>
        <a:srgbClr val="CF4520"/>
      </a:accent1>
      <a:accent2>
        <a:srgbClr val="A6093C"/>
      </a:accent2>
      <a:accent3>
        <a:srgbClr val="5C068C"/>
      </a:accent3>
      <a:accent4>
        <a:srgbClr val="0077C8"/>
      </a:accent4>
      <a:accent5>
        <a:srgbClr val="008578"/>
      </a:accent5>
      <a:accent6>
        <a:srgbClr val="FFFFFF"/>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U Template 2019" id="{DABDC52D-9A25-46A0-BC09-F9CACABE8E63}" vid="{401BF068-F837-4824-A019-E15D51AF55B7}"/>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Beezee">
  <a:themeElements>
    <a:clrScheme name="Custom 2">
      <a:dk1>
        <a:srgbClr val="666562"/>
      </a:dk1>
      <a:lt1>
        <a:srgbClr val="F9F6EF"/>
      </a:lt1>
      <a:dk2>
        <a:srgbClr val="424340"/>
      </a:dk2>
      <a:lt2>
        <a:srgbClr val="E7E6E6"/>
      </a:lt2>
      <a:accent1>
        <a:srgbClr val="19A7A7"/>
      </a:accent1>
      <a:accent2>
        <a:srgbClr val="339CCB"/>
      </a:accent2>
      <a:accent3>
        <a:srgbClr val="943C60"/>
      </a:accent3>
      <a:accent4>
        <a:srgbClr val="D23B7C"/>
      </a:accent4>
      <a:accent5>
        <a:srgbClr val="943C60"/>
      </a:accent5>
      <a:accent6>
        <a:srgbClr val="FACE44"/>
      </a:accent6>
      <a:hlink>
        <a:srgbClr val="6E9F81"/>
      </a:hlink>
      <a:folHlink>
        <a:srgbClr val="2B201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zee" id="{1A70E9ED-A55F-E840-AFE3-9A3922741EE0}" vid="{0B912DDC-2208-9F46-BD0A-7778772981C3}"/>
    </a:ext>
  </a:extLst>
</a:theme>
</file>

<file path=ppt/theme/theme4.xml><?xml version="1.0" encoding="utf-8"?>
<a:theme xmlns:a="http://schemas.openxmlformats.org/drawingml/2006/main" name="5_Beezee">
  <a:themeElements>
    <a:clrScheme name="Custom 5">
      <a:dk1>
        <a:srgbClr val="E6792B"/>
      </a:dk1>
      <a:lt1>
        <a:srgbClr val="F9F6EF"/>
      </a:lt1>
      <a:dk2>
        <a:srgbClr val="424340"/>
      </a:dk2>
      <a:lt2>
        <a:srgbClr val="E7E6E6"/>
      </a:lt2>
      <a:accent1>
        <a:srgbClr val="19A7A7"/>
      </a:accent1>
      <a:accent2>
        <a:srgbClr val="339CCB"/>
      </a:accent2>
      <a:accent3>
        <a:srgbClr val="943C60"/>
      </a:accent3>
      <a:accent4>
        <a:srgbClr val="D23B7C"/>
      </a:accent4>
      <a:accent5>
        <a:srgbClr val="943C60"/>
      </a:accent5>
      <a:accent6>
        <a:srgbClr val="FACE44"/>
      </a:accent6>
      <a:hlink>
        <a:srgbClr val="6E9F81"/>
      </a:hlink>
      <a:folHlink>
        <a:srgbClr val="2B201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zee" id="{1A70E9ED-A55F-E840-AFE3-9A3922741EE0}" vid="{0B912DDC-2208-9F46-BD0A-7778772981C3}"/>
    </a:ext>
  </a:extLst>
</a:theme>
</file>

<file path=ppt/theme/theme5.xml><?xml version="1.0" encoding="utf-8"?>
<a:theme xmlns:a="http://schemas.openxmlformats.org/drawingml/2006/main" name="3_2017_HTAA_Diabetes">
  <a:themeElements>
    <a:clrScheme name="2018 CCO LIVE">
      <a:dk1>
        <a:srgbClr val="455560"/>
      </a:dk1>
      <a:lt1>
        <a:srgbClr val="FFFFFF"/>
      </a:lt1>
      <a:dk2>
        <a:srgbClr val="000000"/>
      </a:dk2>
      <a:lt2>
        <a:srgbClr val="CDCDCF"/>
      </a:lt2>
      <a:accent1>
        <a:srgbClr val="015873"/>
      </a:accent1>
      <a:accent2>
        <a:srgbClr val="4DA1BB"/>
      </a:accent2>
      <a:accent3>
        <a:srgbClr val="E1471D"/>
      </a:accent3>
      <a:accent4>
        <a:srgbClr val="00823B"/>
      </a:accent4>
      <a:accent5>
        <a:srgbClr val="FDB338"/>
      </a:accent5>
      <a:accent6>
        <a:srgbClr val="682E74"/>
      </a:accent6>
      <a:hlink>
        <a:srgbClr val="E1471D"/>
      </a:hlink>
      <a:folHlink>
        <a:srgbClr val="015873"/>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9525">
          <a:solidFill>
            <a:schemeClr val="accent6"/>
          </a:solidFill>
          <a:miter lim="800000"/>
          <a:headEnd/>
          <a:tailEnd/>
        </a:ln>
      </a:spPr>
      <a:bodyPr rtlCol="0" anchor="ctr"/>
      <a:lstStyle>
        <a:defPPr algn="ctr">
          <a:defRPr/>
        </a:defPPr>
      </a:lstStyle>
    </a:spDef>
    <a:lnDef>
      <a:spPr bwMode="auto">
        <a:noFill/>
        <a:ln w="28575" cap="flat" cmpd="sng" algn="ctr">
          <a:solidFill>
            <a:schemeClr val="bg1"/>
          </a:solidFill>
          <a:prstDash val="solid"/>
          <a:round/>
          <a:headEnd type="none" w="med" len="med"/>
          <a:tailEnd type="none" w="med" len="med"/>
        </a:ln>
        <a:effectLst/>
      </a:spPr>
      <a:body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a:spPr>
      <a:bodyPr wrap="square" rtlCol="0">
        <a:spAutoFit/>
      </a:bodyPr>
      <a:lstStyle>
        <a:defPPr algn="l">
          <a:lnSpc>
            <a:spcPct val="100000"/>
          </a:lnSpc>
          <a:spcBef>
            <a:spcPct val="50000"/>
          </a:spcBef>
          <a:spcAft>
            <a:spcPct val="0"/>
          </a:spcAft>
          <a:buClrTx/>
          <a:buFontTx/>
          <a:buNone/>
          <a:defRPr b="0" dirty="0" smtClean="0">
            <a:solidFill>
              <a:schemeClr val="bg1"/>
            </a:solidFill>
            <a:latin typeface="Calibri" panose="020F0502020204030204" pitchFamily="34" charset="0"/>
          </a:defRPr>
        </a:defPPr>
      </a:lstStyle>
    </a:txDef>
  </a:objectDefaults>
  <a:extraClrSchemeLst>
    <a:extraClrScheme>
      <a:clrScheme name="Custom Design 1">
        <a:dk1>
          <a:srgbClr val="CDCDCF"/>
        </a:dk1>
        <a:lt1>
          <a:srgbClr val="FFFFFF"/>
        </a:lt1>
        <a:dk2>
          <a:srgbClr val="09003E"/>
        </a:dk2>
        <a:lt2>
          <a:srgbClr val="F2F23A"/>
        </a:lt2>
        <a:accent1>
          <a:srgbClr val="12AD2B"/>
        </a:accent1>
        <a:accent2>
          <a:srgbClr val="5AAACE"/>
        </a:accent2>
        <a:accent3>
          <a:srgbClr val="AAAAAF"/>
        </a:accent3>
        <a:accent4>
          <a:srgbClr val="DADADA"/>
        </a:accent4>
        <a:accent5>
          <a:srgbClr val="AAD3AC"/>
        </a:accent5>
        <a:accent6>
          <a:srgbClr val="519ABA"/>
        </a:accent6>
        <a:hlink>
          <a:srgbClr val="F6A108"/>
        </a:hlink>
        <a:folHlink>
          <a:srgbClr val="2B85B8"/>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7_HTAA_Diabetes" id="{1367EE62-49C0-41AA-9F7D-AEA8A8F73D1D}" vid="{45DB6FF6-6200-4F3D-90FC-F48B64252754}"/>
    </a:ext>
  </a:extLst>
</a:theme>
</file>

<file path=ppt/theme/theme6.xml><?xml version="1.0" encoding="utf-8"?>
<a:theme xmlns:a="http://schemas.openxmlformats.org/drawingml/2006/main" name="pptblack">
  <a:themeElements>
    <a:clrScheme name="Custom 1">
      <a:dk1>
        <a:srgbClr val="808080"/>
      </a:dk1>
      <a:lt1>
        <a:srgbClr val="FFFFFF"/>
      </a:lt1>
      <a:dk2>
        <a:srgbClr val="000000"/>
      </a:dk2>
      <a:lt2>
        <a:srgbClr val="FFFF00"/>
      </a:lt2>
      <a:accent1>
        <a:srgbClr val="0064FF"/>
      </a:accent1>
      <a:accent2>
        <a:srgbClr val="800080"/>
      </a:accent2>
      <a:accent3>
        <a:srgbClr val="AAAAAA"/>
      </a:accent3>
      <a:accent4>
        <a:srgbClr val="DADADA"/>
      </a:accent4>
      <a:accent5>
        <a:srgbClr val="AAB8FF"/>
      </a:accent5>
      <a:accent6>
        <a:srgbClr val="730073"/>
      </a:accent6>
      <a:hlink>
        <a:srgbClr val="0033CC"/>
      </a:hlink>
      <a:folHlink>
        <a:srgbClr val="FF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2"/>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GB" alt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808080"/>
        </a:dk1>
        <a:lt1>
          <a:srgbClr val="FFFFFF"/>
        </a:lt1>
        <a:dk2>
          <a:srgbClr val="96A800"/>
        </a:dk2>
        <a:lt2>
          <a:srgbClr val="FFFF00"/>
        </a:lt2>
        <a:accent1>
          <a:srgbClr val="0064FF"/>
        </a:accent1>
        <a:accent2>
          <a:srgbClr val="800080"/>
        </a:accent2>
        <a:accent3>
          <a:srgbClr val="C9D1AA"/>
        </a:accent3>
        <a:accent4>
          <a:srgbClr val="DADADA"/>
        </a:accent4>
        <a:accent5>
          <a:srgbClr val="AAB8FF"/>
        </a:accent5>
        <a:accent6>
          <a:srgbClr val="730073"/>
        </a:accent6>
        <a:hlink>
          <a:srgbClr val="F60064"/>
        </a:hlink>
        <a:folHlink>
          <a:srgbClr val="FFCC00"/>
        </a:folHlink>
      </a:clrScheme>
      <a:clrMap bg1="dk2" tx1="lt1" bg2="dk1" tx2="lt2" accent1="accent1" accent2="accent2" accent3="accent3" accent4="accent4" accent5="accent5" accent6="accent6" hlink="hlink" folHlink="folHlink"/>
    </a:extraClrScheme>
    <a:extraClrScheme>
      <a:clrScheme name="Default Design 14">
        <a:dk1>
          <a:srgbClr val="808080"/>
        </a:dk1>
        <a:lt1>
          <a:srgbClr val="FFFFFF"/>
        </a:lt1>
        <a:dk2>
          <a:srgbClr val="000000"/>
        </a:dk2>
        <a:lt2>
          <a:srgbClr val="FFFF00"/>
        </a:lt2>
        <a:accent1>
          <a:srgbClr val="0064FF"/>
        </a:accent1>
        <a:accent2>
          <a:srgbClr val="800080"/>
        </a:accent2>
        <a:accent3>
          <a:srgbClr val="AAAAAA"/>
        </a:accent3>
        <a:accent4>
          <a:srgbClr val="DADADA"/>
        </a:accent4>
        <a:accent5>
          <a:srgbClr val="AAB8FF"/>
        </a:accent5>
        <a:accent6>
          <a:srgbClr val="730073"/>
        </a:accent6>
        <a:hlink>
          <a:srgbClr val="F60064"/>
        </a:hlink>
        <a:folHlink>
          <a:srgbClr val="FFCC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8.xml><?xml version="1.0" encoding="utf-8"?>
<a:theme xmlns:a="http://schemas.openxmlformats.org/drawingml/2006/main" name="Custom Design">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1C15BFEF6356C4CB2B65D5EF1C0D0FD" ma:contentTypeVersion="14" ma:contentTypeDescription="Create a new document." ma:contentTypeScope="" ma:versionID="40126023d759c5c878b44923000f7b28">
  <xsd:schema xmlns:xsd="http://www.w3.org/2001/XMLSchema" xmlns:xs="http://www.w3.org/2001/XMLSchema" xmlns:p="http://schemas.microsoft.com/office/2006/metadata/properties" xmlns:ns3="1cc633a8-abc8-40b3-82aa-f4fe10558a8a" xmlns:ns4="f8f8d080-ab22-4bff-a9a0-cd705772ca2c" targetNamespace="http://schemas.microsoft.com/office/2006/metadata/properties" ma:root="true" ma:fieldsID="5e1d3e89834cba90a5688317c9013033" ns3:_="" ns4:_="">
    <xsd:import namespace="1cc633a8-abc8-40b3-82aa-f4fe10558a8a"/>
    <xsd:import namespace="f8f8d080-ab22-4bff-a9a0-cd705772ca2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AutoKeyPoints" minOccurs="0"/>
                <xsd:element ref="ns4:MediaServiceKeyPoints" minOccurs="0"/>
                <xsd:element ref="ns4:MediaServiceGenerationTime" minOccurs="0"/>
                <xsd:element ref="ns4:MediaServiceEventHashCode" minOccurs="0"/>
                <xsd:element ref="ns4: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c633a8-abc8-40b3-82aa-f4fe10558a8a"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f8d080-ab22-4bff-a9a0-cd705772ca2c"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B419163-6BC2-4D6D-B856-9305F74FE02C}">
  <ds:schemaRefs>
    <ds:schemaRef ds:uri="http://purl.org/dc/elements/1.1/"/>
    <ds:schemaRef ds:uri="http://schemas.microsoft.com/office/2006/metadata/properties"/>
    <ds:schemaRef ds:uri="http://schemas.microsoft.com/office/infopath/2007/PartnerControls"/>
    <ds:schemaRef ds:uri="http://purl.org/dc/terms/"/>
    <ds:schemaRef ds:uri="f8f8d080-ab22-4bff-a9a0-cd705772ca2c"/>
    <ds:schemaRef ds:uri="1cc633a8-abc8-40b3-82aa-f4fe10558a8a"/>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EB5D6DC2-D493-4F77-8C73-A03BBA0EEA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c633a8-abc8-40b3-82aa-f4fe10558a8a"/>
    <ds:schemaRef ds:uri="f8f8d080-ab22-4bff-a9a0-cd705772ca2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67D5B54-0854-4ADF-81C5-1571E56C52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736</TotalTime>
  <Words>7264</Words>
  <Application>Microsoft Office PowerPoint</Application>
  <PresentationFormat>Widescreen</PresentationFormat>
  <Paragraphs>618</Paragraphs>
  <Slides>82</Slides>
  <Notes>12</Notes>
  <HiddenSlides>0</HiddenSlides>
  <MMClips>1</MMClips>
  <ScaleCrop>false</ScaleCrop>
  <HeadingPairs>
    <vt:vector size="6" baseType="variant">
      <vt:variant>
        <vt:lpstr>Fonts Used</vt:lpstr>
      </vt:variant>
      <vt:variant>
        <vt:i4>17</vt:i4>
      </vt:variant>
      <vt:variant>
        <vt:lpstr>Theme</vt:lpstr>
      </vt:variant>
      <vt:variant>
        <vt:i4>20</vt:i4>
      </vt:variant>
      <vt:variant>
        <vt:lpstr>Slide Titles</vt:lpstr>
      </vt:variant>
      <vt:variant>
        <vt:i4>82</vt:i4>
      </vt:variant>
    </vt:vector>
  </HeadingPairs>
  <TitlesOfParts>
    <vt:vector size="119" baseType="lpstr">
      <vt:lpstr>Arial</vt:lpstr>
      <vt:lpstr>Arial MT Lt</vt:lpstr>
      <vt:lpstr>ARU Raisonne DemiBold</vt:lpstr>
      <vt:lpstr>Bahnschrift</vt:lpstr>
      <vt:lpstr>Bodoni MT</vt:lpstr>
      <vt:lpstr>Calibri</vt:lpstr>
      <vt:lpstr>Calibri Light</vt:lpstr>
      <vt:lpstr>Century Gothic</vt:lpstr>
      <vt:lpstr>GDS Transport</vt:lpstr>
      <vt:lpstr>Helvetica Neue</vt:lpstr>
      <vt:lpstr>LunchBox</vt:lpstr>
      <vt:lpstr>Raleway</vt:lpstr>
      <vt:lpstr>Segoe UI</vt:lpstr>
      <vt:lpstr>Tenorite </vt:lpstr>
      <vt:lpstr>Tenorite Bold</vt:lpstr>
      <vt:lpstr>Wingdings</vt:lpstr>
      <vt:lpstr>Wingdings 3</vt:lpstr>
      <vt:lpstr>Slice</vt:lpstr>
      <vt:lpstr>Beezee Bodies Temp</vt:lpstr>
      <vt:lpstr>3_Beezee</vt:lpstr>
      <vt:lpstr>5_Beezee</vt:lpstr>
      <vt:lpstr>3_2017_HTAA_Diabetes</vt:lpstr>
      <vt:lpstr>pptblack</vt:lpstr>
      <vt:lpstr>2_Office Theme</vt:lpstr>
      <vt:lpstr>Custom Design</vt:lpstr>
      <vt:lpstr>Office Theme</vt:lpstr>
      <vt:lpstr>2_Custom Design</vt:lpstr>
      <vt:lpstr>3 - Divider</vt:lpstr>
      <vt:lpstr>2 - Slides</vt:lpstr>
      <vt:lpstr>1 - Title slide</vt:lpstr>
      <vt:lpstr>1_2 - Slides</vt:lpstr>
      <vt:lpstr>1_Office Theme</vt:lpstr>
      <vt:lpstr>3_Office Theme</vt:lpstr>
      <vt:lpstr>4_Office Theme</vt:lpstr>
      <vt:lpstr>5_Office Theme</vt:lpstr>
      <vt:lpstr>ARU Brand</vt:lpstr>
      <vt:lpstr>3_ARU Brand</vt:lpstr>
      <vt:lpstr>           Herts public health connect master class series –  today’s master class will start shortly  An overview of the challenges and barriers faced  by the Gypsy Roma Traveller (GRT) communities  in Hertfordshire and the UK  </vt:lpstr>
      <vt:lpstr>  Today’s speakers:</vt:lpstr>
      <vt:lpstr>Supporting Mental Health and Suicide Prevention in Gypsy, Roma and Traveller Communities in Hertfordshire </vt:lpstr>
      <vt:lpstr>Stigma &amp; discrimination</vt:lpstr>
      <vt:lpstr>Access to Services</vt:lpstr>
      <vt:lpstr>Access to services</vt:lpstr>
      <vt:lpstr>Creating change and making a difference</vt:lpstr>
      <vt:lpstr>Creating change and making a difference</vt:lpstr>
      <vt:lpstr>Steering Group Members</vt:lpstr>
      <vt:lpstr>PowerPoint Presentation</vt:lpstr>
      <vt:lpstr>  Gypsy and Travellers in Hertfordshire </vt:lpstr>
      <vt:lpstr>Defining Gypsy and Travellers </vt:lpstr>
      <vt:lpstr> Who are the groups under the GRT acronym? </vt:lpstr>
      <vt:lpstr>PowerPoint Presentation</vt:lpstr>
      <vt:lpstr>Traveller groups which are known as ‘cultural’ rather than ‘ethnic’ Travellers. These include Showmen and ‘new’ Travellers</vt:lpstr>
      <vt:lpstr>“New Travellers” </vt:lpstr>
      <vt:lpstr>Housing </vt:lpstr>
      <vt:lpstr>      Families and households  People aged under 18 made up over a third (36%) of the Gypsy or Irish Traveller population, higher than the national average of 21%.  18.0% of Gypsy or Irish Traveller people were aged 50 and above, lower than the national average of 35.0%.</vt:lpstr>
      <vt:lpstr>             Education   At all key stages, Gypsy, Roma and Irish Traveller pupils’ attainment was below the national average.   In the 2018 to 2019 school year, 19% of  Gypsy or Roma pupils, and 26% of Irish Traveller pupils met the expected standard in key stage 2 reading, writing and maths. These were the 2 lowest percentages out of all ethnic groups.  Gypsy or Roma (58%) and Irish Traveller (59%) pupils were the least likely to stay in education after GCSEs (and equivalent qualifications).    In the 2019 to 2020 school year, the suspension rates were 15.28% for Gypsy or Roma pupils, and 10.12% for Irish Traveller pupils – the highest rates out of all ethnic groups.  Also, the highest permanent exclusion rates were among Gypsy or Roma pupils (0.23%, or 23 exclusions for every 10,000 pupils). Irish Traveller pupils were permanently excluded at a rate of 0.14%, or 14 exclusions for every 10,000 pupils.</vt:lpstr>
      <vt:lpstr>  Health  </vt:lpstr>
      <vt:lpstr> Gypsy, Roma and Traveller people may be reluctant to self-identify, even where the option is available to them. This is because Gypsy, Roma and Traveller people often mistrust the intent behind data collection.</vt:lpstr>
      <vt:lpstr>We believe the Census is a massive undercount as researchers looking at other statistics, such as the bi-annual Traveller caravan count and school roll figures, suggest that there are probably more like 200,000 -300,000 Romany Gypsy and Traveller people living in England and Wales.   Some campaigners suggest that there may be up to a million. </vt:lpstr>
      <vt:lpstr>PowerPoint Presentation</vt:lpstr>
      <vt:lpstr>Gypsy and Traveller sites in Hertfordshire</vt:lpstr>
      <vt:lpstr>PowerPoint Presentation</vt:lpstr>
      <vt:lpstr>The 2021 Census had a ‘Gypsy/Irish Traveller’ category, and a new ‘Roma’ category.   Breakdown of 2021 Census for Gypsy Roma Travellers in Hertfordshire  3325</vt:lpstr>
      <vt:lpstr>       Culture and Traditions </vt:lpstr>
      <vt:lpstr>PowerPoint Presentation</vt:lpstr>
      <vt:lpstr>PowerPoint Presentation</vt:lpstr>
      <vt:lpstr>Terminology used in this Presentation  </vt:lpstr>
      <vt:lpstr>Setting the Scene</vt:lpstr>
      <vt:lpstr>Social Determinants of Health</vt:lpstr>
      <vt:lpstr>Contextualising Markers of Social Exclusion </vt:lpstr>
      <vt:lpstr>Comparator population pyramid (source ONS, 2019)</vt:lpstr>
      <vt:lpstr>General Health Status of the populations </vt:lpstr>
      <vt:lpstr>PowerPoint Presentation</vt:lpstr>
      <vt:lpstr>Maternal and Child Health</vt:lpstr>
      <vt:lpstr>Environmental and Living Conditions</vt:lpstr>
      <vt:lpstr>Local Authority site in England (photographed by Greenfields whilst undertaking a health assessment)</vt:lpstr>
      <vt:lpstr>An unauthorised camp on the outskirts of a city </vt:lpstr>
      <vt:lpstr>‘Romani Gypsy bungalows’ in an English city  </vt:lpstr>
      <vt:lpstr>Barriers to Accessing Healthcare </vt:lpstr>
      <vt:lpstr>The Policy Focus – seeking to reduce inequitable access</vt:lpstr>
      <vt:lpstr>Covid 19-21</vt:lpstr>
      <vt:lpstr>Responses to Covid (2019-20)</vt:lpstr>
      <vt:lpstr>Collaboratively working with Communities</vt:lpstr>
      <vt:lpstr>PowerPoint Presentation</vt:lpstr>
      <vt:lpstr>Good Practice and Breaking Down Structural Barriers </vt:lpstr>
      <vt:lpstr>PowerPoint Presentation</vt:lpstr>
      <vt:lpstr>Integrated Care….. Commissioning and Delivery</vt:lpstr>
      <vt:lpstr>PowerPoint Presentation</vt:lpstr>
      <vt:lpstr>An overview of the challenges and barriers faced  by the Gypsy Roma Traveller (GRT) communities  in Hertfordshire and the UK   Please Tweet using #hertsphconnect</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Demographics</vt:lpstr>
      <vt:lpstr>Themes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Accessing Primary care</vt:lpstr>
      <vt:lpstr>  My background</vt:lpstr>
      <vt:lpstr>Nationally</vt:lpstr>
      <vt:lpstr>A hidden problem </vt:lpstr>
      <vt:lpstr>Locally….</vt:lpstr>
      <vt:lpstr>Factors affecting health</vt:lpstr>
      <vt:lpstr>Factors affecting Health cont</vt:lpstr>
      <vt:lpstr>Case study 1</vt:lpstr>
      <vt:lpstr>Case study 2</vt:lpstr>
      <vt:lpstr>Case study 3</vt:lpstr>
      <vt:lpstr>Hard to reach communities or hard to access services?</vt:lpstr>
      <vt:lpstr>An overview of the challenges and barriers faced  by the Gypsy Roma Traveller (GRT) communities  in Hertfordshire and the UK   Please Tweet using #hertsphconnect</vt:lpstr>
      <vt:lpstr>                                  thank you for joining us today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Herts public health connect master class series – today’s master class will start shortly  What can be done about childhood obesity? A Hertfordshire systems approach</dc:title>
  <dc:creator>Tina Saunders</dc:creator>
  <cp:lastModifiedBy>Wendy Tooke1 (Public Health)</cp:lastModifiedBy>
  <cp:revision>7</cp:revision>
  <dcterms:created xsi:type="dcterms:W3CDTF">2020-07-29T11:04:21Z</dcterms:created>
  <dcterms:modified xsi:type="dcterms:W3CDTF">2023-05-17T14:28:35Z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0x010100A1C15BFEF6356C4CB2B65D5EF1C0D0FD</vt:lpwstr>
  </property>
</Properties>
</file>